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미국MZ들이 AI로 수천만원씩 번다는 방식 따라해봤습니다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미국 MZ세대가 AI를 활용하여 수천만원을 버는 방식 중 하나를 탐구합니다. 특히 Higgsfield MCP를 Claude Fable 5에 연결하여 광고 영상 포트폴리오, 에이전시 웹사이트, 고객 발굴, 영업 이메일 등 광고 에이전시의 핵심 요소를 반나절 만에 구축하는 과정을 시연합니다. 이는 Agentic AI를 활용한 콘텐츠 생성 및 비즈니스 자동화의 잠재력을 보여주며, AI가 단순한 대화를 넘어 실제 결과물을 '만들기' 시작하는 시대를 조명합니다. AI를 통한 신속한 사업 모델 구현과 수익 창출 가능성에 대한 탐색이 주요 내용입니다. (트랜스크립트 부재로 영상 제목 및 설명에 기반하여 추론된 내용입니다.)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머니스웨거 Money Swagger</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-1Pbh7pNaYA</a:t>
            </a:r>
            <a:endParaRPr lang="en-US" sz="1050" dirty="0"/>
          </a:p>
        </p:txBody>
      </p:sp>
      <p:pic>
        <p:nvPicPr>
          <p:cNvPr id="13" name="Image 0" descr="assets/generated/videos/-1Pbh7pNaYA/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미국 MZ세대가 AI를 활용하여 수천만원을 버는 방식 중 하나를 탐구합니다. 특히 Higgsfield MCP를 Claude Fable 5에 연결하여 광고 영상 포트폴리오, 에이전시 웹사이트, 고객 발굴, 영업 이메일 등 광고 에이전시의 핵심 요소를 반나절 만에 구축하는 과정을 시연합니다. 이는 Agentic AI를 활용한 콘텐츠 생성 및 비즈니스 자동화의 잠재력을 보여주며, AI가 단순한 대화를 넘어 실제 결과물을 '만들기' 시작하는 시대를 조명합니다. AI를 통한 신속한 사업 모델 구현과 수익 창출 가능성에 대한 탐색이 주요 내용입니다. (트랜스크립트 부재로 영상 제목 및 설명에 기반하여 추론된 내용입니다.)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소개 및 목표 제시 (미국 MZ세대의 AI 수익 창출 방식) (영상 제목 및 설명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Higgsfield MCP와 Claude Fable 5 연동 방법 설명 (영상 설명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광고 영상 포트폴리오 생성 과정 시연 (영상 설명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에이전시 웹사이트 구축 및 고객 발굴 전략 제시 (영상 설명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영업 이메일 자동화 및 전체 에이전시 완성 과정 요약 (영상 설명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Agentic AI를 활용한 비즈니스 자동화 및 확장 가능성 (영상 설명 및 키워드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Fable 5와 Higgsfield MCP의 결합을 통한 콘텐츠 생성 및 비즈니스 구축 능력 (영상 설명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광고 에이전시의 신속한 구축 및 운영 모델 제시 (영상 설명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포트폴리오, 웹사이트, 고객 발굴, 영업 등 비즈니스 핵심 요소의 AI 자동화 (영상 설명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시간 및 비용 절감 효과 (반나절 만에 구축) (영상 설명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단순 대화를 넘어 직접 결과물을 생성하는 '만들기' 기능 강조 (영상 설명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Agentic AI(예: Higgsfield MCP, Claude Fable 5)를 활용한 DreamLabs 내부 콘텐츠 생성 및 마케팅 자동화 프로세스 연구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AI 도구(Higgsfield MCP, Claude Fable 5)의 기능 및 활용성을 검토하여 DreamLabs의 특정 서비스 또는 프로젝트를 위한 AI 기반 포트폴리오/웹사이트 자동 생성 실험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잠재 고객 발굴 및 초기 영업 이메일 초안 작성 시스템 개발 가능성 탐색</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비즈니스 모델 구축 시간 단축 및 효율성 증대 방안 모색을 통해 DreamLabs의 신규 프로젝트 론칭 가속화</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MZ들이 AI로 수천만원씩 번다는 방식"의 실제 사례 및 수익성, 지속 가능성에 대한 구체적인 검증 (영상 제목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Higgsfield MCP와 Claude Fable 5 연동 시 '반나절 만에 에이전시 통째로 만들기'의 실제 소요 시간, 결과물 품질, 상업적 활용 가능성 확인 (영상 설명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Higgsfield MCP의 구체적인 기능, Claude Fable 5와의 연동 방식, Higgsfield Supercomputer의 역할 및 성능에 대한 상세 정보 확인 (영상 설명 및 키워드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생성한 광고 영상 포트폴리오, 웹사이트, 영업 이메일의 실제 비즈니스 환경에서의 효과 및 법적/윤리적 문제 검토 (영상 설명 기반 추론)</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미국MZ들이 AI로 수천만원씩 번다는 방식 따라해봤습니다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머니스웨거 Money Swagger</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-1Pbh7pNaYA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https://www.youtube.com/watch?v=-1Pbh7pNaYA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2026-07-21T15:59:40Z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https://www.youtube.com/watch?v=-1Pbh7pNaYA | video_id: -1Pbh7pNaYA | generated: 2026-07-21T15:59:40Z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미국MZ들이 AI로 수천만원씩 번다는 방식 따라해봤습니다</dc:title>
  <dc:subject>YouTube information summary</dc:subject>
  <dc:creator>DreamLabs Collector</dc:creator>
  <cp:lastModifiedBy>DreamLabs Collector</cp:lastModifiedBy>
  <cp:revision>1</cp:revision>
  <dcterms:created xsi:type="dcterms:W3CDTF">2026-07-21T15:59:41Z</dcterms:created>
  <dcterms:modified xsi:type="dcterms:W3CDTF">2026-07-21T15:59:41Z</dcterms:modified>
</cp:coreProperties>
</file>