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깃허브 별 4만 Orca와 산책하다 만든 Paseo, 지금 개발자들이 주목하는 조합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최근 개발자들 사이에서 주목받는 두 가지 오픈소스 AI 에이전트 컨테이너 도구인 Orca와 Paseo를 소개합니다. Claude Code나 Codex와 같은 대형 모델이 아닌, AI 에이전트를 효율적으로 관리하고 활용하기 위한 '그릇'으로서의 역할을 강조합니다. Orca는 작업별 워크트리 분리 및 에이전트 코드 리뷰 기능에 강점이 있으며, Paseo는 데몬-폰 구조를 통해 원격 제어 및 에이전트 팀 구성이 가능한 것으로 보입니다. 두 도구 모두 무료 오픈소스로 제공되며, 영상은 이들을 활용하기 위한 실질적인 3단계 가이드를 제시합니다. 이 도구들은 개발 시간을 단축하기보다는 AI 에이전트 작업의 '재진입 비용'을 줄이는 데 초점을 맞춥니다.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바이브빌더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-B3-IzcmRCo</a:t>
            </a:r>
            <a:endParaRPr lang="en-US" sz="1050" dirty="0"/>
          </a:p>
        </p:txBody>
      </p:sp>
      <p:pic>
        <p:nvPicPr>
          <p:cNvPr id="13" name="Image 0" descr="assets/generated/videos/-B3-IzcmRCo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최근 개발자들 사이에서 주목받는 두 가지 오픈소스 AI 에이전트 컨테이너 도구인 Orca와 Paseo를 소개합니다. Claude Code나 Codex와 같은 대형 모델이 아닌, AI 에이전트를 효율적으로 관리하고 활용하기 위한 '그릇'으로서의 역할을 강조합니다. Orca는 작업별 워크트리 분리 및 에이전트 코드 리뷰 기능에 강점이 있으며, Paseo는 데몬-폰 구조를 통해 원격 제어 및 에이전트 팀 구성이 가능한 것으로 보입니다. 두 도구 모두 무료 오픈소스로 제공되며, 영상은 이들을 활용하기 위한 실질적인 3단계 가이드를 제시합니다. 이 도구들은 개발 시간을 단축하기보다는 AI 에이전트 작업의 '재진입 비용'을 줄이는 데 초점을 맞춥니다.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시작 및 계정 정지 방식 주의 (00:00 - 00:27)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Orca 소개 및 주요 기능 (01:15 - 03:30)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Paseo 소개 및 구조, 스킬 (03:30 - 05:49)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Orca와 Paseo를 함께 사용하는 이유 및 효과 (05:49 - 06:54)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솔직한 평가: 아직 거친 도구 (06:54 - 07:33)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오늘부터 실천할 3단계 가이드 (07:33 - 끝)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에이전트 컨테이너의 중요성**: Claude Code 같은 대형 모델 활용을 넘어, 에이전트 자체를 효율적으로 관리하는 도구의 필요성. (메타데이터 기반 추론)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**Orca의 작업 격리 및 리뷰 기능**: 작업별 독립적인 개발 환경(`worktree`)과 에이전트의 행동을 코드 리뷰하듯 검토하는 기능으로 안정성 및 제어력 강화. (메타데이터 기반 추론)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**Paseo의 원격 및 팀 관리**: 데몬-폰 구조를 통한 유연한 원격 제어와 '스킬' 개념을 통한 에이전트 팀 구성으로 확장성 제공. (메타데이터 기반 추론)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**오픈소스 생태계의 활력**: 두 도구 모두 높은 GitHub 별점과 활발한 커밋으로 개발자 커뮤니티의 관심과 참여를 입증.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**재진입 비용 감소**: AI 에이전트 작업 시 발생하는 문맥 전환 및 환경 설정 비용을 줄여 생산성 향상. (메타데이터 기반 추론)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**실용적인 도입 전략**: 개인 프로젝트부터 시작하고, 회사 코드 적용 전 명확한 승인 기준을 마련하는 신중한 접근 권장.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에이전트 개발 및 테스트 환경 구축**: Orca의 `worktree` 분리 기능을 활용하여 다양한 AI 에이전트 프로젝트를 독립적으로 관리하고 테스트하는 환경을 구축할 수 있습니다.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**에이전트 행동 검증 및 디버깅**: Orca의 에이전트 코드 리뷰 기능을 통해 DreamLabs에서 개발하는 AI 에이전트의 의도치 않은 동작을 사전에 검토하고 수정하는 프로세스를 도입할 수 있습니다.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**원격 AI 에이전트 작업 관리**: Paseo의 데몬-폰 구조를 활용하여 연구원들이 물리적 위치에 구애받지 않고 AI 에이전트 작업을 원격으로 제어하고 모니터링하는 시스템을 고려할 수 있습니다.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에이전트 팀 구성 및 협업**: Paseo의 '스킬' 개념을 통해 특정 업무를 수행하는 에이전트들을 모듈화하고, 이를 조합하여 복잡한 태스크를 처리하는 협업 에이전트 시스템을 구상할 수 있습니다.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**오픈소스 기여 및 커뮤니티 참여**: 두 도구 모두 오픈소스이므로, DreamLabs의 AI 엔지니어링 역량을 강화하고 커뮤니티에 기여하는 차원에서 해당 프로젝트에 참여를 검토할 수 있습니다.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**Orca 및 Paseo의 실제 기능 및 사용성**: 영상 시청을 통해 각 도구의 UI/UX, 구체적인 기능 작동 방식, 설치 및 설정 난이도를 확인해야 합니다. (트랜스크립트 없음)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**'계정 정지되는 방식 vs 안 되는 방식'의 구체적인 내용**: 영상 초반에 언급된 이 중요한 경고의 상세 내용을 파악하여 잠재적 리스크를 이해해야 합니다. (트랜스크립트 없음)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**Orca의 Design Mode 작동 원리**: '클릭하면 프롬프트로' 변환되는 Design Mode의 실제 활용 예시와 효율성을 검증해야 합니다. (트랜스크립트 없음)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**Paseo의 데몬-폰 구조 및 스킬 구성 상세**: 원격 제어의 보안성, 스킬 구성의 유연성 및 실제 적용 사례를 영상에서 확인해야 합니다. (트랜스크립트 없음)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**'재진입 비용' 감소 효과의 구체적인 사례**: 영상에서 제시하는 재진입 비용 감소의 실제 시나리오와 그 효과를 파악해야 합니다. (트랜스크립트 없음)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**'아직 거친 도구'라는 평가의 구체적인 근거**: 어떤 측면에서 도구가 미성숙한지, 어떤 제약사항이 있는지 영상 시청을 통해 명확히 이해해야 합니다. (트랜스크립트 없음)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깃허브 별 4만 Orca와 산책하다 만든 Paseo, 지금 개발자들이 주목하는 조합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바이브빌더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-B3-IzcmRCo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https://www.youtube.com/watch?v=-B3-IzcmRCo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2026-08-20T15:35:17Z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https://www.youtube.com/watch?v=-B3-IzcmRCo | video_id: -B3-IzcmRCo | generated: 2026-08-20T15:35:17Z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깃허브 별 4만 Orca와 산책하다 만든 Paseo, 지금 개발자들이 주목하는 조합</dc:title>
  <dc:subject>YouTube information summary</dc:subject>
  <dc:creator>DreamLabs Collector</dc:creator>
  <cp:lastModifiedBy>DreamLabs Collector</cp:lastModifiedBy>
  <cp:revision>1</cp:revision>
  <dcterms:created xsi:type="dcterms:W3CDTF">2026-08-20T15:35:17Z</dcterms:created>
  <dcterms:modified xsi:type="dcterms:W3CDTF">2026-08-20T15:35:17Z</dcterms:modified>
</cp:coreProperties>
</file>