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“이거 모르면 헤르메스 쓰지 마세요” 99%가 모르고 있는 헤르메스 에이전트의 진실ㅣ코덱스, 클로드코드보다 더 중요한 활용법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헤르메스 에이전트의 핵심 활용법과 코덱스, 클로드코드보다 더 중요한 데이터베이스 구축의 중요성을 강조합니다. 특히, 구조화된 데이터베이스의 유무가 에이전트 성능에 미치는 결정적인 차이를 설명하며, 효과적인 데이터베이스 구축 및 관리 방안을 제시합니다. 이를 통해 사용자는 헤르메스 에이전트를 더욱 효율적으로 활용하여 업무 자동화 및 생산성 향상을 이룰 수 있습니다. 영상은 초보자도 쉽게 이해할 수 있도록 실제 사례 중심으로 구성되었습니다.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신영선의 AI탐구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-PPHdX3837w</a:t>
            </a:r>
            <a:endParaRPr lang="en-US" sz="1050" dirty="0"/>
          </a:p>
        </p:txBody>
      </p:sp>
      <p:pic>
        <p:nvPicPr>
          <p:cNvPr id="13" name="Image 0" descr="assets/generated/videos/-PPHdX3837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헤르메스 에이전트의 핵심 활용법과 코덱스, 클로드코드보다 더 중요한 데이터베이스 구축의 중요성을 강조합니다. 특히, 구조화된 데이터베이스의 유무가 에이전트 성능에 미치는 결정적인 차이를 설명하며, 효과적인 데이터베이스 구축 및 관리 방안을 제시합니다. 이를 통해 사용자는 헤르메스 에이전트를 더욱 효율적으로 활용하여 업무 자동화 및 생산성 향상을 이룰 수 있습니다. 영상은 초보자도 쉽게 이해할 수 있도록 실제 사례 중심으로 구성되었습니다.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미리보기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헤르메스 에이전트 접속 및 기본 개념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대시보드 구축 예시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Slack 연동 및 구조화된 데이터베이스의 중요성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데이터베이스 유무에 따른 차별점 및 결정 데이터베이스의 역할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초반 구축 전략 및 데이터 분류 (사람용 vs AI용)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헤르메스 에이전트의 핵심은 데이터베이스 구축 및 관리 능력에 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코덱스, 클로드코드 등 LLM 자체의 성능보다 이를 뒷받침하는 데이터의 질과 구조가 중요하다.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잘 구축된 데이터베이스는 AI 에이전트의 응답 정확도와 효율성을 극대화한다.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활용 시, 데이터 입력의 책임 소재를 명확히 하는 것이 중요하다.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구조화된 데이터(회의록 등)는 AI 에이전트의 업무 처리 리듬과 일관성을 높인다.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에이전트에게 제공하는 데이터는 명확한 목적(사람용/AI용)에 따라 분류되어야 한다.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리서치 자료의 체계적인 데이터베이스화 및 AI 에이전트 활용을 통한 정보 검색 및 요약 자동화.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 문의 데이터 분석 및 답변 생성 자동화를 위한 헤르메스 에이전트 기반 시스템 구축.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진행 상황 및 회의록을 구조화하여 AI 에이전트가 관련 정보를 신속하게 파악하고 지원하도록 활용.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기술 동향 리서치 시, 관련 논문 및 자료를 데이터베이스화하여 핵심 인사이트 도출 속도 향상.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'코덱스, 클로드코드보다 더 중요한 활용법'에 대한 구체적인 비교 데이터 및 근거 확인 필요.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헤르메스 에이전트의 '결정 데이터베이스' 구축 방식 및 실제 적용 사례에 대한 상세 내용 확인 필요.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Slack 연동 및 회의 기록 활용을 통한 업무 리듬 개선 효과에 대한 객관적인 검증 필요.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'15분 만에 이해 가능한' 수준의 난이도와 실제 초보자 적용 가능성 검토 필요.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“이거 모르면 헤르메스 쓰지 마세요” 99%가 모르고 있는 헤르메스 에이전트의 진실ㅣ코덱스, 클로드코드보다 더 중요한 활용법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신영선의 AI탐구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-PPHdX3837w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https://www.youtube.com/watch?v=-PPHdX3837w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2026-06-11T16:31:29Z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https://www.youtube.com/watch?v=-PPHdX3837w | video_id: -PPHdX3837w | generated: 2026-06-11T16:31:29Z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“이거 모르면 헤르메스 쓰지 마세요” 99%가 모르고 있는 헤르메스 에이전트의 진실ㅣ코덱스, 클로드코드보다 더 중요한 활용법</dc:title>
  <dc:subject>YouTube information summary</dc:subject>
  <dc:creator>DreamLabs Collector</dc:creator>
  <cp:lastModifiedBy>DreamLabs Collector</cp:lastModifiedBy>
  <cp:revision>1</cp:revision>
  <dcterms:created xsi:type="dcterms:W3CDTF">2026-06-11T16:31:29Z</dcterms:created>
  <dcterms:modified xsi:type="dcterms:W3CDTF">2026-06-11T16:31:29Z</dcterms:modified>
</cp:coreProperties>
</file>