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 w="12700">
            <a:solidFill>
              <a:srgbClr val="08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754880" cy="4754880"/>
          </a:xfrm>
          <a:prstGeom prst="arc">
            <a:avLst/>
          </a:prstGeom>
          <a:solidFill>
            <a:srgbClr val="0EA5E9">
              <a:alpha val="28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COLLECTOR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6492240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The Ultimate Beginner’s Guide to Vibe Coding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21792" y="2743200"/>
            <a:ext cx="621792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DE7F3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 영상은 'Vibe Coding'이라는 새로운 개념을 코딩 경험이 없는 초보자도 쉽게 이해하고 실제 애플리케이션을 구축할 수 있도록 돕는 궁극적인 가이드입니다. Base44와 같은 도구를 활용하여 로그인, 결제 시스템, 앱 배포 등 완전한 기능을 갖춘 앱을 만드는 과정을 단계별로 안내합니다. AI 코드 에디터 및 코딩 에이전트와 같은 Vibe Coding 도구 생태계를 탐색하며, 앱 기획부터 맞춤 설정, 디버깅, GitHub 연동까지 폭넓은 주제를 다룹니다. Vibe Coding의 한계점도 솔직하게 제시하여 현실적인 이해를 돕는 것을 목표로 합니다. 본 요약은 영상 메타데이터에 기반하며, 상세 내용은 원본 영상 시청을 통해 확인이 필요합니다.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58368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Metics Media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76472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76472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-VuZmoc-Sq8</a:t>
            </a:r>
            <a:endParaRPr lang="en-US" sz="1050" dirty="0"/>
          </a:p>
        </p:txBody>
      </p:sp>
      <p:pic>
        <p:nvPicPr>
          <p:cNvPr id="13" name="Image 0" descr="assets/generated/videos/-VuZmoc-Sq8/thumbnai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251960" cy="32004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https://www.youtube.com/watch?v=-VuZmoc-Sq8 | video_id: -VuZmoc-Sq8 | generated: 2026-06-13T15:44:39Z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Executive Summary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시청 전 빠른 정보 습득을 위한 요약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4343400"/>
          </a:xfrm>
          <a:prstGeom prst="roundRect">
            <a:avLst>
              <a:gd name="adj" fmla="val 2526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758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 영상은 'Vibe Coding'이라는 새로운 개념을 코딩 경험이 없는 초보자도 쉽게 이해하고 실제 애플리케이션을 구축할 수 있도록 돕는 궁극적인 가이드입니다. Base44와 같은 도구를 활용하여 로그인, 결제 시스템, 앱 배포 등 완전한 기능을 갖춘 앱을 만드는 과정을 단계별로 안내합니다. AI 코드 에디터 및 코딩 에이전트와 같은 Vibe Coding 도구 생태계를 탐색하며, 앱 기획부터 맞춤 설정, 디버깅, GitHub 연동까지 폭넓은 주제를 다룹니다. Vibe Coding의 한계점도 솔직하게 제시하여 현실적인 이해를 돕는 것을 목표로 합니다. 본 요약은 영상 메타데이터에 기반하며, 상세 내용은 원본 영상 시청을 통해 확인이 필요합니다.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https://www.youtube.com/watch?v=-VuZmoc-Sq8 | video_id: -VuZmoc-Sq8 | generated: 2026-06-13T15:44:39Z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구성과 논리 흐름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0:00 Intro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0:43 Vibe Coding이란 무엇인가?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2:12 Vibe Coding 도구 생태계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4:06 Base44 시작하기 및 앱 기획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7:33 첫 앱 구축 및 디자인 맞춤 설정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14:08 고급 기능 (인증, 결제) 추가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https://www.youtube.com/watch?v=-VuZmoc-Sq8 | video_id: -VuZmoc-Sq8 | generated: 2026-06-13T15:44:39Z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Key Ideas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정보게시물로 전환할 핵심 아이디어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Vibe Coding 개념 및 노코드/로우코드 개발 접근 방식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Base44 플랫폼을 활용한 앱 개발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기반 앱 개발 도구 (AI 코드 에디터, 코딩 에이전트)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사용자 인증 및 로그인 시스템 구현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Stripe를 통한 결제 시스템 통합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앱 배포 및 커스텀 도메인 설정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https://www.youtube.com/watch?v=-VuZmoc-Sq8 | video_id: -VuZmoc-Sq8 | generated: 2026-06-13T15:44:39Z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Application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적용 관점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신속한 내부 프로토타입 개발 및 아이디어 검증에 Vibe Coding 접근 방식 활용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비개발 직군의 아이디어 구체화 및 간단한 내부 도구 제작 지원 가능성 탐색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기반 개발 도구 및 노코드/로우코드 솔루션 도입 가능성 및 효율성 평가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교육 및 온보딩 자료로 활용하여 개발 프로세스에 대한 이해 증진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잠재적 기술 부채 없이 초기 MVP(Minimum Viable Product) 구축 가능성 평가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https://www.youtube.com/watch?v=-VuZmoc-Sq8 | video_id: -VuZmoc-Sq8 | generated: 2026-06-13T15:44:39Z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Verification Required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추론/metadata 한계/원본 확인 필요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Vibe Coding의 실제 작동 방식 및 효율성 (특히 'no coding experience required'의 실질적 의미)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Base44 플랫폼의 기능적 깊이 및 성능 (예: 복잡한 앱 구현 가능성 및 확장성)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코드 에디터 및 코딩 에이전트의 실제 코드 생성 품질 및 디버깅 용이성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영상에서 제시하는 Vibe Coding의 '솔직한 한계'에 대한 구체적인 내용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Base44 20% 할인 프로모션의 현재 유효성 및 조건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Stripe 연동 및 GitHub 통합의 상세 구현 과정 및 안정성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https://www.youtube.com/watch?v=-VuZmoc-Sq8 | video_id: -VuZmoc-Sq8 | generated: 2026-06-13T15:44:39Z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&amp; Download Metadata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게시물과 문서 산출물 추적 정보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143000"/>
            <a:ext cx="10789920" cy="4389120"/>
          </a:xfrm>
          <a:prstGeom prst="roundRect">
            <a:avLst>
              <a:gd name="adj" fmla="val 25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28930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METADATA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00200"/>
            <a:ext cx="10460736" cy="38039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Title: The Ultimate Beginner’s Guide to Vibe Coding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Channel: Metics Media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ID: -VuZmoc-Sq8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URL: https://www.youtube.com/watch?v=-VuZmoc-Sq8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Playlist ID: PLHwM6idVO2zyqi2IZeDAiP5QBqRXd2Zyh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Generated at: 2026-06-13T15:44:39Z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basis: metadata_and_model_inference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https://www.youtube.com/watch?v=-VuZmoc-Sq8 | video_id: -VuZmoc-Sq8 | generated: 2026-06-13T15:44:39Z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K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K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DreamLabs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Ultimate Beginner’s Guide to Vibe Coding</dc:title>
  <dc:subject>YouTube information summary</dc:subject>
  <dc:creator>DreamLabs Collector</dc:creator>
  <cp:lastModifiedBy>DreamLabs Collector</cp:lastModifiedBy>
  <cp:revision>1</cp:revision>
  <dcterms:created xsi:type="dcterms:W3CDTF">2026-06-13T15:44:39Z</dcterms:created>
  <dcterms:modified xsi:type="dcterms:W3CDTF">2026-06-13T15:44:39Z</dcterms:modified>
</cp:coreProperties>
</file>