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[유료강의 무료공개] 클로드로 블로그 에이전트 팀을 만들었습니다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Claude를 활용하여 블로그 콘텐츠 생성을 자동화하는 에이전트 팀을 구축하는 방법을 상세히 다룹니다. 리서치, 글쓰기, 이미지 생성, 조립의 네 가지 핵심 에이전트로 구성된 시스템을 설계하며, 기존 블로그 글에서 개인화된 스타일 가이드를 추출하는 방법과 최신 네이버 블로그 SEO 가이드를 Claude로 리서치하는 과정을 소개합니다. Claude Code 서브 에이전트를 통해 콘텐츠 제작 전 과정을 자동화하고, Claude.md를 사용하여 전체 에이전트 팀을 효과적으로 오케스트레이션하는 설계 원칙을 제시합니다. 이 접근 방식은 블로그 콘텐츠 제작의 효율성을 극대화하고 수동 작업을 크게 줄이는 것을 목표로 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데키랩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0ESZJFUZD-k</a:t>
            </a:r>
            <a:endParaRPr lang="en-US" sz="1050" dirty="0"/>
          </a:p>
        </p:txBody>
      </p:sp>
      <p:pic>
        <p:nvPicPr>
          <p:cNvPr id="13" name="Image 0" descr="assets/generated/videos/0ESZJFUZD-k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https://www.youtube.com/watch?v=0ESZJFUZD-k | video_id: 0ESZJFUZD-k | generated: 2026-06-05T06:19:20Z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Claude를 활용하여 블로그 콘텐츠 생성을 자동화하는 에이전트 팀을 구축하는 방법을 상세히 다룹니다. 리서치, 글쓰기, 이미지 생성, 조립의 네 가지 핵심 에이전트로 구성된 시스템을 설계하며, 기존 블로그 글에서 개인화된 스타일 가이드를 추출하는 방법과 최신 네이버 블로그 SEO 가이드를 Claude로 리서치하는 과정을 소개합니다. Claude Code 서브 에이전트를 통해 콘텐츠 제작 전 과정을 자동화하고, Claude.md를 사용하여 전체 에이전트 팀을 효과적으로 오케스트레이션하는 설계 원칙을 제시합니다. 이 접근 방식은 블로그 콘텐츠 제작의 효율성을 극대화하고 수동 작업을 크게 줄이는 것을 목표로 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https://www.youtube.com/watch?v=0ESZJFUZD-k | video_id: 0ESZJFUZD-k | generated: 2026-06-05T06:19:20Z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블로그 에이전트 팀 소개 및 개요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전체 에이전트 팀 구조 설계 이해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스타일 가이드 및 SEO 가이드 제작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리서치 및 글쓰기 에이전트 제작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이미지 메이커 에이전트 제작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조립 에이전트 및 Claude.md 완성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https://www.youtube.com/watch?v=0ESZJFUZD-k | video_id: 0ESZJFUZD-k | generated: 2026-06-05T06:19:20Z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기반의 모듈형 AI 에이전트 시스템을 통한 블로그 콘텐츠 생성 자동화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개인화된 블로그 스타일 가이드 자동 추출 및 적용의 중요성 (메타데이터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AI를 활용한 최신 SEO 트렌드 리서치 및 콘텐츠 반영 전략 (메타데이터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 Code를 이용한 콘텐츠 제작 워크플로우의 엔드-투-엔드 자동화 (메타데이터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Claude.md를 통한 복잡한 멀티 에이전트 시스템의 효율적인 오케스트레이션 (메타데이터 기반 추론)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 팀 구축을 통한 블로그 운영 및 업무 자동화의 실제적 적용 가능성 (메타데이터 기반 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https://www.youtube.com/watch?v=0ESZJFUZD-k | video_id: 0ESZJFUZD-k | generated: 2026-06-05T06:19:20Z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기술 브리핑 및 리서치 노트 자동 생성 시스템 개발에 활용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브랜드 가이드라인을 반영한 마케팅 콘텐츠(블로그, 소셜 미디어) 자동 생성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클라이언트 대상 AI 기반 콘텐츠 생성 솔루션 개발 시 핵심 기술로 적용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지식 베이스 및 문서화 작업 자동화 및 효율성 증대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Claude.md를 활용하여 다양한 복합 AI 에이전트 태스크 오케스트레이션 모델 연구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https://www.youtube.com/watch?v=0ESZJFUZD-k | video_id: 0ESZJFUZD-k | generated: 2026-06-05T06:19:20Z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에이전트(리서치, 글쓰기, 이미지, 조립)의 구체적인 Claude 프롬프트 및 코드 구현 방식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생성된 블로그 콘텐츠의 실제 품질, 독창성, 그리고 SEO 효과 검증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"나만의 스타일 가이드 자동 추출" 방법론의 상세 내용 및 정확성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Claude가 리서치한 "네이버 블로그 SEO 최신 가이드"의 실제 내용 및 업데이트 주기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Claude.md를 통한 에이전트 간 오케스트레이션 로직의 안정성과 확장성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전체 시스템 구축 및 운영에 필요한 실제 비용 및 시간 효율성 분석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https://www.youtube.com/watch?v=0ESZJFUZD-k | video_id: 0ESZJFUZD-k | generated: 2026-06-05T06:19:20Z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[유료강의 무료공개] 클로드로 블로그 에이전트 팀을 만들었습니다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데키랩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0ESZJFUZD-k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https://www.youtube.com/watch?v=0ESZJFUZD-k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2026-06-05T06:19:20Z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https://www.youtube.com/watch?v=0ESZJFUZD-k | video_id: 0ESZJFUZD-k | generated: 2026-06-05T06:19:20Z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[유료강의 무료공개] 클로드로 블로그 에이전트 팀을 만들었습니다</dc:title>
  <dc:subject>YouTube information summary</dc:subject>
  <dc:creator>DreamLabs Collector</dc:creator>
  <cp:lastModifiedBy>DreamLabs Collector</cp:lastModifiedBy>
  <cp:revision>1</cp:revision>
  <dcterms:created xsi:type="dcterms:W3CDTF">2026-06-05T06:19:21Z</dcterms:created>
  <dcterms:modified xsi:type="dcterms:W3CDTF">2026-06-05T06:19:21Z</dcterms:modified>
</cp:coreProperties>
</file>