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엔비디아의 750만원짜리 미니 슈퍼컴퓨터? AI 무한으로 돌려봤습니다 ㅋㅋ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ITSub 채널의 이 영상은 엔비디아의 DGX Spark라는 소형 슈퍼컴퓨터를 리뷰합니다. 약 750만원으로 추정되는 이 장치는 젠슨 황 엔비디아 CEO가 국내 주요 기업 총수들에게 선물하며 큰 화제가 되었습니다. 영상은 엔비디아 GB10 Grace Blackwell Superchip을 탑재한 이 기기의 언박싱, 디자인, DGX OS, 그리고 AI 툴을 활용한 간단한 테스트 과정을 다룹니다. 몇 달간의 사용 경험을 바탕으로, ITSub은 강력한 하드웨어에도 불구하고 AI 활용이 여전히 쉽지 않다는 결론을 내립니다. 본 브리핑은 영상 메타데이터를 기반으로 DGX Spark의 핵심 정보와 DreamLabs 적용 가능성을 요약합니다.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ITSub잇섭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0GqEbwl4fuw</a:t>
            </a:r>
            <a:endParaRPr lang="en-US" sz="1050" dirty="0"/>
          </a:p>
        </p:txBody>
      </p:sp>
      <p:pic>
        <p:nvPicPr>
          <p:cNvPr id="13" name="Image 0" descr="assets/generated/videos/0GqEbwl4fuw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ITSub 채널의 이 영상은 엔비디아의 DGX Spark라는 소형 슈퍼컴퓨터를 리뷰합니다. 약 750만원으로 추정되는 이 장치는 젠슨 황 엔비디아 CEO가 국내 주요 기업 총수들에게 선물하며 큰 화제가 되었습니다. 영상은 엔비디아 GB10 Grace Blackwell Superchip을 탑재한 이 기기의 언박싱, 디자인, DGX OS, 그리고 AI 툴을 활용한 간단한 테스트 과정을 다룹니다. 몇 달간의 사용 경험을 바탕으로, ITSub은 강력한 하드웨어에도 불구하고 AI 활용이 여전히 쉽지 않다는 결론을 내립니다. 본 브리핑은 영상 메타데이터를 기반으로 DGX Spark의 핵심 정보와 DreamLabs 적용 가능성을 요약합니다.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인트로 및 배경 설명 (인류발전, 오프닝)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제품 언박싱 및 디자인 분석 (언빡싱, 디자인)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기술적 심층 분석: 슈퍼칩 및 DGX OS (슈퍼칩?, DGX OS)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적용: 간단한 AI 테스트 (간단 테스트)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 및 AI 활용의 어려움 (AI는 어렵다, 오늘의 결론)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엔비디아 DGX Spark는 GB10 Grace Blackwell Superchip을 기반으로 하는 개인/소형 슈퍼컴퓨터 개념을 제시합니다.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장치는 고성능 AI 컴퓨팅을 보다 접근하기 쉬운 형태로 제공하려는 엔비디아의 전략을 보여줍니다.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영상은 강력한 하드웨어에도 불구하고 AI 툴의 효과적인 활용에는 여전히 기술적, 학습적 어려움이 따른다는 점을 시사합니다.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1.2kg의 경량 폼팩터에 128GB 통합 메모리와 4TB 스토리지를 갖춘 인상적인 사양을 제공합니다.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DGX OS는 AI 워크로드를 위한 최적화된 운영 환경을 제공합니다.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젠슨 황 CEO의 선물로 인해 DGX Spark는 단순한 제품을 넘어 엔비디아의 AI 리더십을 상징하는 아이템으로 부각되었습니다.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**엣지 AI 및 로컬 개발 환경 구축**: 클라우드 의존도를 줄이고 민감한 데이터 처리 또는 실시간 응답이 필요한 엣지 AI 프로젝트에 DGX Spark와 같은 소형 슈퍼컴퓨터의 활용 가능성을 탐색합니다.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모델 프로토타이핑 및 테스트**: DreamLabs에서 개발 중인 AI 모델의 초기 프로토타이핑 및 성능 테스트를 위한 고성능 로컬 워크스테이션으로서의 잠재력을 평가합니다.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**NVIDIA AI 생태계 이해**: DGX OS 및 Grace Blackwell Superchip을 통해 NVIDIA의 AI 하드웨어 및 소프트웨어 통합 전략을 심층적으로 분석하고 DreamLabs의 기술 스택에 미칠 영향을 연구합니다.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**소형 고성능 컴퓨팅 연구**: 1.2kg의 경량 폼팩터에 128GB 메모리와 4TB 스토리지를 통합한 기술적 성과를 분석하여 DreamLabs의 차세대 하드웨어 설계에 대한 인사이트를 도출합니다.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도입의 실제적 어려움 분석**: 영상에서 언급된 'AI는 어렵다'는 결론을 바탕으로, DreamLabs 내부 AI 프로젝트 진행 시 발생할 수 있는 실제적인 기술적, 운영적 어려움을 예측하고 대비책을 마련합니다.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**DGX Spark의 실제 판매 가격**: 영상 제목에 언급된 750만원의 실제 시장 가격 및 구매 가능 여부 확인이 필요합니다.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테스트 상세 내용**: 영상의 '간단 테스트' 섹션에서 어떤 AI 툴이 사용되었는지, 구체적인 테스트 시나리오 및 결과 확인이 필요합니다 (트랜스크립트 부재로 메타데이터 기반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사용의 구체적인 어려움**: 'AI는 어렵다' 섹션에서 언급된 AI 활용의 난이도에 대한 구체적인 설명 및 사례 확인이 필요합니다 (트랜스크립트 부재로 메타데이터 기반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**젠슨 황 회장의 선물 배경**: 이재용, 정의선 회장에게 DGX Spark를 선물한 정확한 시점과 배경, 그리고 그로 인한 업계 파급 효과에 대한 추가 정보 확인이 필요합니다.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**DGX OS의 기능 및 활용성**: DGX OS의 주요 기능, 개발 환경 지원 여부, 그리고 실제 AI 개발 워크플로우에서의 효율성 검증이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엔비디아의 750만원짜리 미니 슈퍼컴퓨터? AI 무한으로 돌려봤습니다 ㅋㅋ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ITSub잇섭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0GqEbwl4fuw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https://www.youtube.com/watch?v=0GqEbwl4fuw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2026-06-21T15:42:46Z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https://www.youtube.com/watch?v=0GqEbwl4fuw | video_id: 0GqEbwl4fuw | generated: 2026-06-21T15:42:46Z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엔비디아의 750만원짜리 미니 슈퍼컴퓨터? AI 무한으로 돌려봤습니다 ㅋㅋ</dc:title>
  <dc:subject>YouTube information summary</dc:subject>
  <dc:creator>DreamLabs Collector</dc:creator>
  <cp:lastModifiedBy>DreamLabs Collector</cp:lastModifiedBy>
  <cp:revision>1</cp:revision>
  <dcterms:created xsi:type="dcterms:W3CDTF">2026-06-21T15:42:46Z</dcterms:created>
  <dcterms:modified xsi:type="dcterms:W3CDTF">2026-06-21T15:42:46Z</dcterms:modified>
</cp:coreProperties>
</file>