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확 달라진 클로드 코워크, 이것까지 됩니다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비개발자도 쉽게 따라 할 수 있는 '클로드 코워크'를 활용하여 반복적인 업무를 자동화하는 방법을 소개합니다. 클로드 코워크는 단순 답변을 넘어 직접 업무를 수행하는 AI로, 자료 요약 보고서 작성, 거래처별 안내문 일괄 생성, 실시간 갱신 현황판 제작 등 다양한 기능을 제공합니다. 이를 통해 업무 효율성을 극대화하고 반복 업무 시간을 절약할 수 있습니다. 유료 플랜 및 데스크톱 앱 설치가 필요하며, 시연 자료는 가상 데이터임을 유의해야 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유튜브신쌤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0c4N1yOJ0b4</a:t>
            </a:r>
            <a:endParaRPr lang="en-US" sz="1050" dirty="0"/>
          </a:p>
        </p:txBody>
      </p:sp>
      <p:pic>
        <p:nvPicPr>
          <p:cNvPr id="13" name="Image 0" descr="assets/generated/videos/0c4N1yOJ0b4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https://www.youtube.com/watch?v=0c4N1yOJ0b4 | video_id: 0c4N1yOJ0b4 | generated: 2026-06-09T16:04:39Z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비개발자도 쉽게 따라 할 수 있는 '클로드 코워크'를 활용하여 반복적인 업무를 자동화하는 방법을 소개합니다. 클로드 코워크는 단순 답변을 넘어 직접 업무를 수행하는 AI로, 자료 요약 보고서 작성, 거래처별 안내문 일괄 생성, 실시간 갱신 현황판 제작 등 다양한 기능을 제공합니다. 이를 통해 업무 효율성을 극대화하고 반복 업무 시간을 절약할 수 있습니다. 유료 플랜 및 데스크톱 앱 설치가 필요하며, 시연 자료는 가상 데이터임을 유의해야 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https://www.youtube.com/watch?v=0c4N1yOJ0b4 | video_id: 0c4N1yOJ0b4 | generated: 2026-06-09T16:04:39Z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오늘 보여드릴 3가지 소개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 코워크란 무엇인가?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준비물 및 설치 방법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시연①: 자료 요약 보고서 작성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시연②: 명단 기반 안내문 일괄 생성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시연③: 라이브 아티팩트 자동 갱신 현황판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https://www.youtube.com/watch?v=0c4N1yOJ0b4 | video_id: 0c4N1yOJ0b4 | generated: 2026-06-09T16:04:39Z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활용한 업무 자동화는 반복적인 작업을 줄여준다.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 코워크는 단순 정보 제공을 넘어 실제 업무 수행이 가능한 AI 도구이다.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다수의 문서를 종합하여 핵심 내용을 담은 보고서를 자동으로 생성할 수 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개별 맞춤형 문서(안내문 등)를 대량으로 신속하게 제작할 수 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실시간 데이터 연동을 통해 항상 최신 상태를 유지하는 현황판 구축이 가능하다.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비개발자도 쉽게 접근하고 활용할 수 있는 사용자 친화적인 인터페이스를 제공한다.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https://www.youtube.com/watch?v=0c4N1yOJ0b4 | video_id: 0c4N1yOJ0b4 | generated: 2026-06-09T16:04:39Z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회의록, 보고서 등 다량의 문서에서 핵심 내용을 추출하여 주간/월간 리서치 요약 보고서 자동 생성.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고객 문의 유형별 FAQ 자동 생성 및 업데이트를 통한 고객 지원 효율화.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신규 기술 동향, 논문 등을 분석하여 내부 연구원들에게 맞춤형 브리핑 자료 자동 생성.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프로젝트 진행 상황, 데이터 분석 결과 등을 실시간으로 반영하는 대시보드 구축.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반복적인 데이터 입력 및 문서 작성 업무를 자동화하여 연구원들의 핵심 연구 집중 시간 확보.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https://www.youtube.com/watch?v=0c4N1yOJ0b4 | video_id: 0c4N1yOJ0b4 | generated: 2026-06-09T16:04:39Z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 코워크의 실제 업무 자동화 효과 및 시간 절감률 (정량적 데이터 필요)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유료 플랜 외 무료 버전에서의 기능 제한 및 활용 가능성 검토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형식의 자료(PDF, DOCX, TXT 등)에 대한 코워크의 처리 능력 및 정확도 테스트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라이브 아티팩트 기능의 연동 가능한 데이터 소스 범위 및 실시간 갱신 주기 확인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사용된 가상 데이터 외 실제 업무 데이터 적용 시 발생할 수 있는 오류 및 해결 방안 연구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https://www.youtube.com/watch?v=0c4N1yOJ0b4 | video_id: 0c4N1yOJ0b4 | generated: 2026-06-09T16:04:39Z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확 달라진 클로드 코워크, 이것까지 됩니다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유튜브신쌤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0c4N1yOJ0b4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https://www.youtube.com/watch?v=0c4N1yOJ0b4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2026-06-09T16:04:39Z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https://www.youtube.com/watch?v=0c4N1yOJ0b4 | video_id: 0c4N1yOJ0b4 | generated: 2026-06-09T16:04:39Z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확 달라진 클로드 코워크, 이것까지 됩니다</dc:title>
  <dc:subject>YouTube information summary</dc:subject>
  <dc:creator>DreamLabs Collector</dc:creator>
  <cp:lastModifiedBy>DreamLabs Collector</cp:lastModifiedBy>
  <cp:revision>1</cp:revision>
  <dcterms:created xsi:type="dcterms:W3CDTF">2026-06-09T16:04:39Z</dcterms:created>
  <dcterms:modified xsi:type="dcterms:W3CDTF">2026-06-09T16:04:39Z</dcterms:modified>
</cp:coreProperties>
</file>