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The 15 Most INSANE Things Created by KIMI K3 ( KIMI K3 Use Cases)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K3는 AI 기반 게임 및 운영체제 개발 도구로 추정되며, 웹 브라우저 내 macOS/Windows 재현, 다양한 장르의 게임(호러, FPS, RPG, 3D 오픈월드 등) 생성, 맞춤형 도구 제작 등 광범위한 활용 사례를 시연하는 영상입니다. 이 영상은 Kimi K3의 잠재력을 강조하며, AI를 활용한 콘텐츠 및 소프트웨어 개발의 미래에 대한 통찰을 제공합니다. 특히, 복잡한 시스템과 인터랙티브 콘텐츠를 신속하게 구현하는 능력이 주목됩니다. 트랜스크립트가 없어 영상 제목과 설명에 기반한 추론임을 명시합니다.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TheAIGRID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0eXdjlTXkaw</a:t>
            </a:r>
            <a:endParaRPr lang="en-US" sz="1050" dirty="0"/>
          </a:p>
        </p:txBody>
      </p:sp>
      <p:pic>
        <p:nvPicPr>
          <p:cNvPr id="13" name="Image 0" descr="assets/generated/videos/0eXdjlTXkaw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https://www.youtube.com/watch?v=0eXdjlTXkaw | video_id: 0eXdjlTXkaw | generated: 2026-07-18T15:24:56Z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K3는 AI 기반 게임 및 운영체제 개발 도구로 추정되며, 웹 브라우저 내 macOS/Windows 재현, 다양한 장르의 게임(호러, FPS, RPG, 3D 오픈월드 등) 생성, 맞춤형 도구 제작 등 광범위한 활용 사례를 시연하는 영상입니다. 이 영상은 Kimi K3의 잠재력을 강조하며, AI를 활용한 콘텐츠 및 소프트웨어 개발의 미래에 대한 통찰을 제공합니다. 특히, 복잡한 시스템과 인터랙티브 콘텐츠를 신속하게 구현하는 능력이 주목됩니다. 트랜스크립트가 없어 영상 제목과 설명에 기반한 추론임을 명시합니다.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https://www.youtube.com/watch?v=0eXdjlTXkaw | video_id: 0eXdjlTXkaw | generated: 2026-07-18T15:24:56Z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K3의 macOS 웹 브라우저 재현 능력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단일 프롬프트로 호러 게임 및 FPS 게임 구축 시연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3D 탐험, 레이싱, 오픈월드 게임 생성 가능성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카드 기반 RPG 및 2D 게임 개발 능력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교육용 시각화 및 맞춤형 도구 신속 제작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웹 브라우저 내 Windows 재현 및 OS 내 앱/게임 구축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https://www.youtube.com/watch?v=0eXdjlTXkaw | video_id: 0eXdjlTXkaw | generated: 2026-07-18T15:24:56Z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K3는 AI를 활용하여 복잡한 소프트웨어 및 게임을 신속하게 개발하는 플랫폼입니다.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운영체제(macOS, Windows)의 핵심 기능을 웹 브라우저에서 모방하는 기술적 역량을 보여줍니다.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게임 장르(FPS, RPG, 3D 오픈월드, 호러 등)에 걸쳐 콘텐츠를 생성할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단순한 프롬프트 입력만으로도 기능적인 게임을 구축할 수 있는 잠재력을 가집니다.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교육용 콘텐츠 및 맞춤형 유틸리티 제작에도 AI의 활용 가능성을 제시합니다.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미래 게임 개발 프로세스를 혁신할 수 있음을 시사합니다.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https://www.youtube.com/watch?v=0eXdjlTXkaw | video_id: 0eXdjlTXkaw | generated: 2026-07-18T15:24:56Z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**콘텐츠 프로토타이핑 가속화**: AI 기반 게임/앱 생성 기능을 활용하여 아이디어의 초기 프로토타입을 빠르게 제작하고 검증할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**인터랙티브 교육/훈련 콘텐츠 개발**: 교육용 시각화 및 맞춤형 도구 생성 능력을 활용하여 DreamLabs의 교육 솔루션에 적용 가능성을 탐색합니다.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도구 및 유틸리티 신속 개발**: 간단한 내부 업무 자동화 도구나 유틸리티를 AI로 빠르게 구축하는 방안을 검토합니다.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기반 게임 개발 연구**: Kimi K3와 같은 AI 플랫폼의 기술적 원리 및 한계를 분석하여 DreamLabs의 AI 연구 방향에 참고합니다.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**새로운 사용자 경험 탐색**: AI가 생성한 OS 환경이나 게임 내에서 새로운 형태의 사용자 인터랙션 및 경험을 설계하는 데 영감을 얻을 수 있습니다.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https://www.youtube.com/watch?v=0eXdjlTXkaw | video_id: 0eXdjlTXkaw | generated: 2026-07-18T15:24:56Z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**Kimi K3의 실제 성능 및 안정성**: 영상에서 제시된 기능들이 실제 얼마나 원활하게 작동하며, 상업적 수준의 안정성을 갖추는지 확인이 필요합니다. (트랜스크립트 부재로 인한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**생성된 콘텐츠의 품질 및 독창성**: AI가 생성한 게임 및 OS 재현물의 그래픽, 로직, 사용자 경험이 어느 정도 수준인지 직접 확인해야 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**프롬프트-결과 간의 정확도**: 단일 프롬프트로 복잡한 결과물을 얻는다고 주장하지만, 실제 프롬프트 엔지니어링의 난이도와 결과물의 일치도를 검증해야 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**Kimi K3 플랫폼의 접근성 및 비용**: 현재 Kimi K3가 일반 사용자에게 공개되어 있는지, 사용 시 필요한 비용 모델은 무엇인지 확인이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**기술적 한계 및 확장성**: Kimi K3가 현재 구현할 수 있는 기능의 범위와 향후 확장 가능성에 대한 심층적인 분석이 필요합니다.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https://www.youtube.com/watch?v=0eXdjlTXkaw | video_id: 0eXdjlTXkaw | generated: 2026-07-18T15:24:56Z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The 15 Most INSANE Things Created by KIMI K3 ( KIMI K3 Use Cases)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TheAIGRID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0eXdjlTXkaw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https://www.youtube.com/watch?v=0eXdjlTXkaw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2026-07-18T15:24:56Z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https://www.youtube.com/watch?v=0eXdjlTXkaw | video_id: 0eXdjlTXkaw | generated: 2026-07-18T15:24:56Z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15 Most INSANE Things Created by KIMI K3 ( KIMI K3 Use Cases)</dc:title>
  <dc:subject>YouTube information summary</dc:subject>
  <dc:creator>DreamLabs Collector</dc:creator>
  <cp:lastModifiedBy>DreamLabs Collector</cp:lastModifiedBy>
  <cp:revision>1</cp:revision>
  <dcterms:created xsi:type="dcterms:W3CDTF">2026-07-18T15:24:56Z</dcterms:created>
  <dcterms:modified xsi:type="dcterms:W3CDTF">2026-07-18T15:24:56Z</dcterms:modified>
</cp:coreProperties>
</file>