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머스크가 예언한 2040년 AI로봇 100억대 보급, AI로 시뮬레이션 해봤습니다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2040년, 일론 머스크의 예언대로 AI 로봇 100억 대가 보급된 미래를 시뮬레이션한 영상입니다. 모든 노동을 로봇이 대체하여 인간은 월 350만 원의 기본소득을 받지만, 일자리가 사라진 '잉여 계급'이 탄생하고 가상현실로 도피하는 현상이 나타납니다. 인간의 노동 가치가 0원이 되는 시대에 대비하여, 새로운 명품의 등장과 함께 우리가 지금 당장 준비해야 할 것들에 대한 통찰을 제공합니다.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테이크원 [넥스트 인사이트]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0hZk8FzEzH8</a:t>
            </a:r>
            <a:endParaRPr lang="en-US" sz="1050" dirty="0"/>
          </a:p>
        </p:txBody>
      </p:sp>
      <p:pic>
        <p:nvPicPr>
          <p:cNvPr id="13" name="Image 0" descr="assets/generated/videos/0hZk8FzEzH8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https://www.youtube.com/watch?v=0hZk8FzEzH8 | video_id: 0hZk8FzEzH8 | generated: 2026-07-03T15:42:23Z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2040년, 일론 머스크의 예언대로 AI 로봇 100억 대가 보급된 미래를 시뮬레이션한 영상입니다. 모든 노동을 로봇이 대체하여 인간은 월 350만 원의 기본소득을 받지만, 일자리가 사라진 '잉여 계급'이 탄생하고 가상현실로 도피하는 현상이 나타납니다. 인간의 노동 가치가 0원이 되는 시대에 대비하여, 새로운 명품의 등장과 함께 우리가 지금 당장 준비해야 할 것들에 대한 통찰을 제공합니다.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https://www.youtube.com/watch?v=0hZk8FzEzH8 | video_id: 0hZk8FzEzH8 | generated: 2026-07-03T15:42:23Z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00:00 - 2040년 출근길의 충격적 풍경 (AI 로봇 보급 현실)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01:23 - 로봇이 감시하는 삶과 기본소득의 한계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04:10 - 인간 노동 가치 '0원' 시대 (의사, 변호사 등 전문직 전멸)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05:30 - 월 350만 원 기본소득과 '잉여 계급'의 탄생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07:15 - 현실보다 더 진짜 같은 가상현실 중독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09:50 - 새로운 명품의 등장 (인간의 손길이 닿은 것)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https://www.youtube.com/watch?v=0hZk8FzEzH8 | video_id: 0hZk8FzEzH8 | generated: 2026-07-03T15:42:23Z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2040년, AI 로봇 100억 대 보급으로 인한 노동 시장의 완전한 변화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기본소득 지급에도 불구하고 발생하는 사회적 불평등과 '잉여 계급' 문제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인간 노동의 가치 하락과 로봇의 완벽한 서비스 제공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가상현실의 발달과 현실 도피 현상 심화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형태의 명품과 소비 트렌드 변화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시대에 인간의 역할 재정의 및 대비의 필요성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https://www.youtube.com/watch?v=0hZk8FzEzH8 | video_id: 0hZk8FzEzH8 | generated: 2026-07-03T15:42:23Z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로봇이 대체할 수 없는 인간 고유의 창의성 및 감성적 영역 연구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기본소득 시대의 새로운 경제 모델 및 사회 구조 변화 예측 및 시뮬레이션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가상현실 중독 완화 및 현실 참여를 유도하는 기술 및 서비스 개발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시대에 인간의 가치를 높일 수 있는 교육 및 직업 훈련 프로그램 설계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인간과 AI 로봇의 공존을 위한 윤리적, 사회적 가이드라인 연구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https://www.youtube.com/watch?v=0hZk8FzEzH8 | video_id: 0hZk8FzEzH8 | generated: 2026-07-03T15:42:23Z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일론 머스크가 실제로 2040년 AI 로봇 100억 대 보급을 예언했는지 원문 확인 필요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월 350만 원 기본소득 지급 및 일자리 전멸 시나리오의 구체적인 근거 및 출처 확인 필요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로봇이 인간보다 완벽한 서비스를 제공한다는 주장의 객관적 데이터 및 사례 확인 필요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가상현실 중독 현상 및 새로운 명품 등장에 대한 통계적 근거 확인 필요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https://www.youtube.com/watch?v=0hZk8FzEzH8 | video_id: 0hZk8FzEzH8 | generated: 2026-07-03T15:42:23Z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머스크가 예언한 2040년 AI로봇 100억대 보급, AI로 시뮬레이션 해봤습니다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테이크원 [넥스트 인사이트]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0hZk8FzEzH8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https://www.youtube.com/watch?v=0hZk8FzEzH8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2026-07-03T15:42:23Z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https://www.youtube.com/watch?v=0hZk8FzEzH8 | video_id: 0hZk8FzEzH8 | generated: 2026-07-03T15:42:23Z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머스크가 예언한 2040년 AI로봇 100억대 보급, AI로 시뮬레이션 해봤습니다</dc:title>
  <dc:subject>YouTube information summary</dc:subject>
  <dc:creator>DreamLabs Collector</dc:creator>
  <cp:lastModifiedBy>DreamLabs Collector</cp:lastModifiedBy>
  <cp:revision>1</cp:revision>
  <dcterms:created xsi:type="dcterms:W3CDTF">2026-07-03T15:42:23Z</dcterms:created>
  <dcterms:modified xsi:type="dcterms:W3CDTF">2026-07-03T15:42:23Z</dcterms:modified>
</cp:coreProperties>
</file>