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AI로 만든 서비스로 돈 벌기, 애드센스 통과했을까?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도구(ChatGPT 5.5, Codex)를 활용하여 'whatsay.net'이라는 서비스를 기획하고 개발하며, GitHub 및 Cloudflare Pages를 통해 배포한 후 애드센스 수익화를 시도하는 과정을 다룹니다. 영상 메타데이터에 따르면, 서비스 기획부터 AI를 활용한 코드 생성, 무료 호스팅을 통한 배포, 그리고 도메인 연결 및 애드센스 심사 신청까지의 전반적인 흐름을 보여줍니다. 특히, AI를 활용한 서비스 개발의 실질적인 과정과 수익화 가능성을 탐색하는 데 중점을 둡니다. 트랜스크립트가 제공되지 않아 상세 내용은 영상 시청을 통해 확인해야 하지만, 메타데이터만으로도 AI 기반 서비스 개발의 주요 단계를 파악할 수 있습니다. 영상 제목은 애드센스 통과 여부에 대한 질문을 던지며, 그 결과가 영상 내에서 공개될 것임을 암시합니다.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웹핵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1NR2Tv8MtXY</a:t>
            </a:r>
            <a:endParaRPr lang="en-US" sz="1050" dirty="0"/>
          </a:p>
        </p:txBody>
      </p:sp>
      <p:pic>
        <p:nvPicPr>
          <p:cNvPr id="13" name="Image 0" descr="assets/generated/videos/1NR2Tv8MtX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https://www.youtube.com/watch?v=1NR2Tv8MtXY | video_id: 1NR2Tv8MtXY | generated: 2026-07-01T16:01:38Z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도구(ChatGPT 5.5, Codex)를 활용하여 'whatsay.net'이라는 서비스를 기획하고 개발하며, GitHub 및 Cloudflare Pages를 통해 배포한 후 애드센스 수익화를 시도하는 과정을 다룹니다. 영상 메타데이터에 따르면, 서비스 기획부터 AI를 활용한 코드 생성, 무료 호스팅을 통한 배포, 그리고 도메인 연결 및 애드센스 심사 신청까지의 전반적인 흐름을 보여줍니다. 특히, AI를 활용한 서비스 개발의 실질적인 과정과 수익화 가능성을 탐색하는 데 중점을 둡니다. 트랜스크립트가 제공되지 않아 상세 내용은 영상 시청을 통해 확인해야 하지만, 메타데이터만으로도 AI 기반 서비스 개발의 주요 단계를 파악할 수 있습니다. 영상 제목은 애드센스 통과 여부에 대한 질문을 던지며, 그 결과가 영상 내에서 공개될 것임을 암시합니다.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https://www.youtube.com/watch?v=1NR2Tv8MtXY | video_id: 1NR2Tv8MtXY | generated: 2026-07-01T16:01:38Z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수익화 서비스 기획 및 시장 현실 분석 (00:00 - 01:42)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바이브 코딩 및 AI 도구(CODEX, ChatGPT)를 활용한 서비스 제작 (01:42 - 05:51)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초기 버전 확인 및 GitHub 저장소 등록 (05:51 - 07:05)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Cloudflare Pages를 이용한 무료 홈페이지 배포 및 도메인 연결 (07:05 - 09:06)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완성된 서비스 확인 및 애드센스 심사 신청, 결과 공개 (09:06 - 09:24)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https://www.youtube.com/watch?v=1NR2Tv8MtXY | video_id: 1NR2Tv8MtXY | generated: 2026-07-01T16:01:38Z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서비스의 신속한 기획 및 개발 가능성 (Rapid prototyping with AI).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비개발자도 AI 도구를 활용하여 웹 서비스를 구축할 수 있는 접근법.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호스팅(Cloudflare Pages)과 GitHub를 활용한 효율적인 배포 전략.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 콘텐츠 또는 AI 기반 서비스의 애드센스 수익화 시도 및 그 과정.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AI에게 명확한 지시(프롬프트)를 통해 원하는 결과물을 얻는 방법의 중요성.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'바이브 코딩'이라는 특정 방법론을 통한 개발 효율성 증대.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https://www.youtube.com/watch?v=1NR2Tv8MtXY | video_id: 1NR2Tv8MtXY | generated: 2026-07-01T16:01:38Z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도구(ChatGPT, Codex 등)를 활용한 신규 서비스 아이디어의 신속한 프로토타이핑 및 검증 프로세스 도입.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 콘텐츠 또는 AI 기반 서비스의 애드센스 등 광고 수익화 모델 적용 가능성 및 정책 준수 방안 연구.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Cloudflare Pages와 같은 무료/저비용 배포 솔루션을 DreamLabs 내부 프로젝트 또는 실험 서비스에 적용 검토.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AI에게 효과적으로 지시를 내리는 프롬프트 엔지니어링 기법을 내부 개발 및 리서치 워크플로우에 통합.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비개발 직군이 AI 도구를 활용하여 아이디어를 구체화하고 초기 서비스를 구축하는 교육 프로그램 또는 가이드라인 개발.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https://www.youtube.com/watch?v=1NR2Tv8MtXY | video_id: 1NR2Tv8MtXY | generated: 2026-07-01T16:01:38Z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애드센스 심사 결과 (통과 여부 및 그 이유).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'바이브 코딩'의 구체적인 방법론 및 CODEX, ChatGPT 5.5와의 연동 방식.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`agents.md`와 `design.md`에 사용된 핵심 프롬프트의 상세 내용.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'whatsay.net' 서비스의 실제 기능 및 AI 생성 콘텐츠의 품질.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'시장의 현실과 나만의 서비스를 기획하는 방법'에 대한 구체적인 인사이트.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https://www.youtube.com/watch?v=1NR2Tv8MtXY | video_id: 1NR2Tv8MtXY | generated: 2026-07-01T16:01:38Z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AI로 만든 서비스로 돈 벌기, 애드센스 통과했을까?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웹핵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1NR2Tv8MtXY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https://www.youtube.com/watch?v=1NR2Tv8MtXY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2026-07-01T16:01:38Z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https://www.youtube.com/watch?v=1NR2Tv8MtXY | video_id: 1NR2Tv8MtXY | generated: 2026-07-01T16:01:38Z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AI로 만든 서비스로 돈 벌기, 애드센스 통과했을까?</dc:title>
  <dc:subject>YouTube information summary</dc:subject>
  <dc:creator>DreamLabs Collector</dc:creator>
  <cp:lastModifiedBy>DreamLabs Collector</cp:lastModifiedBy>
  <cp:revision>1</cp:revision>
  <dcterms:created xsi:type="dcterms:W3CDTF">2026-07-01T16:01:38Z</dcterms:created>
  <dcterms:modified xsi:type="dcterms:W3CDTF">2026-07-01T16:01:38Z</dcterms:modified>
</cp:coreProperties>
</file>