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Fable 5 Built a $10K Website in Minutes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Claude Fable 5와 Higgsfield MCP를 활용하여 고품질의 3D 스타일 웹사이트를 신속하게 구축하는 방법을 소개합니다. 단순한 랜딩 페이지를 넘어, 시각적으로 몰입감 있고 영화 같은 경험을 제공하는 웹사이트를 AI로 제작하는 데 중점을 둡니다. Claude Fable 5는 웹사이트의 구조, 레이아웃 및 전반적인 방향을 설정하는 데 기여하며, Higgsfield MCP는 프리미엄급 시각 자료 생성을 담당합니다. 이를 통해 기업이 실제로 비용을 지불할 만한 수준의 에이전시급 웹사이트를 AI의 도움으로 단시간에 구현할 수 있음을 보여줍니다. 본 영상은 AI 기반 웹사이트 구축 및 판매 가능성을 탐구합니다.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Zubair Trabzada | AI Workshop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1UmjkWlqKe0</a:t>
            </a:r>
            <a:endParaRPr lang="en-US" sz="1050" dirty="0"/>
          </a:p>
        </p:txBody>
      </p:sp>
      <p:pic>
        <p:nvPicPr>
          <p:cNvPr id="13" name="Image 0" descr="assets/generated/videos/1UmjkWlqKe0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https://www.youtube.com/watch?v=1UmjkWlqKe0 | video_id: 1UmjkWlqKe0 | generated: 2026-06-12T16:09:15Z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Claude Fable 5와 Higgsfield MCP를 활용하여 고품질의 3D 스타일 웹사이트를 신속하게 구축하는 방법을 소개합니다. 단순한 랜딩 페이지를 넘어, 시각적으로 몰입감 있고 영화 같은 경험을 제공하는 웹사이트를 AI로 제작하는 데 중점을 둡니다. Claude Fable 5는 웹사이트의 구조, 레이아웃 및 전반적인 방향을 설정하는 데 기여하며, Higgsfield MCP는 프리미엄급 시각 자료 생성을 담당합니다. 이를 통해 기업이 실제로 비용을 지불할 만한 수준의 에이전시급 웹사이트를 AI의 도움으로 단시간에 구현할 수 있음을 보여줍니다. 본 영상은 AI 기반 웹사이트 구축 및 판매 가능성을 탐구합니다.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https://www.youtube.com/watch?v=1UmjkWlqKe0 | video_id: 1UmjkWlqKe0 | generated: 2026-06-12T16:09:15Z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웹사이트 데모 및 개요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Fable 5 및 Higgsfield MCP 워크플로우 설정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프롬프트 템플릿 및 스타일 복제 기법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3D 웹사이트 구축 실습 (자동차 브랜드 예시)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웹사이트 판매 전략 및 검토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추가 섹션 구현 및 최종 고려사항 (비용, 반복)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https://www.youtube.com/watch?v=1UmjkWlqKe0 | video_id: 1UmjkWlqKe0 | generated: 2026-06-12T16:09:15Z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Fable 5 (AI 언어 모델)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Higgsfield MCP (시각 자료 생성 도구)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3D 스타일 웹사이트 디자인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시네마틱 및 몰입형 웹 경험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프롬프트 엔지니어링을 통한 웹사이트 구조 및 시각 자료 생성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에이전시급 고품질 웹사이트 신속 구축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https://www.youtube.com/watch?v=1UmjkWlqKe0 | video_id: 1UmjkWlqKe0 | generated: 2026-06-12T16:09:15Z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신속한 프로토타이핑 및 아이디어 시각화: 새로운 서비스나 제품 아이디어를 위한 고품질 웹사이트 프로토타입을 빠르게 생성하여 내부 검토 및 외부 피드백에 활용.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클라이언트 제안서 및 데모 강화: 잠재 고객에게 제공할 서비스의 시각적 데모나 제안서에 AI 생성 웹사이트 요소를 통합하여 설득력 증대.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디자인 및 마케팅 자산 생성: DreamLabs 자체의 마케팅 캠페인이나 내부 프로젝트를 위한 시각적으로 매력적인 웹 페이지 또는 섹션을 효율적으로 제작.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기반 디자인 워크플로우 연구: Claude Fable 5 및 Higgsfield MCP와 같은 도구를 활용하여 AI가 디자인 프로세스에 미치는 영향을 연구하고 최적화된 워크플로우 개발.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새로운 비즈니스 모델 탐색: AI를 활용한 웹사이트 구축 및 판매 서비스의 잠재력을 평가하고 DreamLabs의 서비스 포트폴리오 확장 가능성 모색.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https://www.youtube.com/watch?v=1UmjkWlqKe0 | video_id: 1UmjkWlqKe0 | generated: 2026-06-12T16:09:15Z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"10K 웹사이트를 몇 분 만에 구축" 주장의 실제 검증: 영상에서 제시된 웹사이트의 실제 가치와 구축 소요 시간을 객관적으로 확인해야 합니다.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Fable 5 및 Higgsfield MCP의 실제 성능 및 안정성: 생성된 코드의 품질, 커스터마이징 용이성, 배포 과정의 복잡성 등을 상세히 검토해야 합니다.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3D 스타일 웹사이트의 브라우저 호환성 및 성능 최적화: AI가 생성한 3D 요소들이 다양한 환경에서 원활하게 작동하는지 확인이 필요합니다.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게시일의 불일치: `published_at`이 2026년 6월 10일로 미래 시점으로 되어 있어, 영상의 실제 공개 시점 및 내용의 최신성을 확인해야 합니다.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저작권 및 라이선스 문제: AI가 생성한 시각 자료 및 코드의 상업적 사용 시 저작권 및 라이선스 관련 문제가 없는지 확인해야 합니다.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https://www.youtube.com/watch?v=1UmjkWlqKe0 | video_id: 1UmjkWlqKe0 | generated: 2026-06-12T16:09:15Z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Claude Fable 5 Built a $10K Website in Minutes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Zubair Trabzada | AI Workshop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1UmjkWlqKe0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https://www.youtube.com/watch?v=1UmjkWlqKe0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2026-06-12T16:09:15Z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https://www.youtube.com/watch?v=1UmjkWlqKe0 | video_id: 1UmjkWlqKe0 | generated: 2026-06-12T16:09:15Z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 Fable 5 Built a $10K Website in Minutes</dc:title>
  <dc:subject>YouTube information summary</dc:subject>
  <dc:creator>DreamLabs Collector</dc:creator>
  <cp:lastModifiedBy>DreamLabs Collector</cp:lastModifiedBy>
  <cp:revision>1</cp:revision>
  <dcterms:created xsi:type="dcterms:W3CDTF">2026-06-12T16:09:15Z</dcterms:created>
  <dcterms:modified xsi:type="dcterms:W3CDTF">2026-06-12T16:09:15Z</dcterms:modified>
</cp:coreProperties>
</file>