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"난 더 이상 프롬프트를 쓰지 않는다"는 앤트로픽 엔지니어, 대체 왜 그러는 걸까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앤트로픽 엔지니어가 '더 이상 프롬프트를 쓰지 않는다'고 주장하는 배경에는 '루프 엔지니어링'이라는 AI 활용 방식이 있습니다. 이는 AI에게 복잡하고 큰 작업을 통째로 맡기기보다, 작업을 잘게 쪼개어 AI가 스스로 반복적으로 수행하게 함으로써 효율성과 정확도를 높이는 방법론입니다. 이 접근 방식은 AI가 방대한 양의 데이터를 분석하거나 복잡한 문제를 해결할 때 '도망치는' 현상을 방지하며, 비용 효율적인 자동화 설정을 통해 반복 작업의 경제성까지 고려합니다. 본 영상은 루프 엔지니어링의 핵심 요소와 실제 적용 사례를 통해 AI 활용의 새로운 패러다임을 제시합니다.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달비의 작업실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1wLolYJCBsE</a:t>
            </a:r>
            <a:endParaRPr lang="en-US" sz="1050" dirty="0"/>
          </a:p>
        </p:txBody>
      </p:sp>
      <p:pic>
        <p:nvPicPr>
          <p:cNvPr id="13" name="Image 0" descr="assets/generated/videos/1wLolYJCBsE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https://www.youtube.com/watch?v=1wLolYJCBsE | video_id: 1wLolYJCBsE | generated: 2026-07-01T16:00:49Z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앤트로픽 엔지니어가 '더 이상 프롬프트를 쓰지 않는다'고 주장하는 배경에는 '루프 엔지니어링'이라는 AI 활용 방식이 있습니다. 이는 AI에게 복잡하고 큰 작업을 통째로 맡기기보다, 작업을 잘게 쪼개어 AI가 스스로 반복적으로 수행하게 함으로써 효율성과 정확도를 높이는 방법론입니다. 이 접근 방식은 AI가 방대한 양의 데이터를 분석하거나 복잡한 문제를 해결할 때 '도망치는' 현상을 방지하며, 비용 효율적인 자동화 설정을 통해 반복 작업의 경제성까지 고려합니다. 본 영상은 루프 엔지니어링의 핵심 요소와 실제 적용 사례를 통해 AI 활용의 새로운 패러다임을 제시합니다.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https://www.youtube.com/watch?v=1wLolYJCBsE | video_id: 1wLolYJCBsE | generated: 2026-07-01T16:00:49Z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00:00 시작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00:50 루프: 10000 = 100 x 100 (루프 엔지니어링의 기본 개념 소개)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01:25 인스타 영상 100개 (실제 적용 사례 1: 대량 영상 분석)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02:15 루프 엔지니어링 핵심 3요소 (방법론의 핵심 구성 요소)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03:26 클로드 만든 사람은 어떻게 쓸까 (전문가의 AI 활용법)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03:55 비용 문제를 해결하는 컴팩션 세팅 (실용적인 비용 관리 전략)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https://www.youtube.com/watch?v=1wLolYJCBsE | video_id: 1wLolYJCBsE | generated: 2026-07-01T16:00:49Z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**AI의 대규모 작업 회피 문제**: AI에게 방대한 양의 작업을 통째로 지시할 경우, AI가 핵심만 요약하거나 작업을 회피하는 경향이 있습니다.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**루프 엔지니어링의 본질**: 이 문제를 해결하기 위해 작업을 작은 단위로 쪼개고, AI가 외부 판정, 완료 조건, 사이클당 변경을 통해 스스로 반복 학습 및 수행하도록 설계하는 것이 핵심입니다.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**반복을 통한 복잡성 해결**: AI가 100번, 1,000번 반복 작업을 수행하게 함으로써, 단일 프롬프트로는 불가능했던 복잡하고 깊이 있는 분석이 가능해집니다.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**비용 효율적 운영**: '오토 컴팩트 세팅'과 같은 기술을 통해 반복 작업 시 발생할 수 있는 토큰 비용 폭탄을 효과적으로 관리할 수 있습니다.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**명령어의 전략적 활용**: `/loop`와 `/goal`은 각각 다른 목적과 상황에 맞춰 사용되어야 하며, 이를 통해 AI의 작업 흐름을 정교하게 제어할 수 있습니다.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**토큰 사용에 대한 새로운 관점**: "토큰을 아끼면 AI가 멍청해진다"는 주장은 AI의 성능을 최적화하기 위해 때로는 충분한 토큰 사용이 필요하다는 역설적인 통찰을 제공합니다.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https://www.youtube.com/watch?v=1wLolYJCBsE | video_id: 1wLolYJCBsE | generated: 2026-07-01T16:00:49Z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**자동화된 리서치 및 보고서 초안 작성**: 시장 동향, 경쟁사 분석, 기술 보고서 등 방대한 자료를 루프 엔지니어링을 통해 반복적으로 분석하고 핵심 요약 및 초안을 생성합니다.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**코드 및 문서 검토/개선**: 개발 코드, 설계 문서, 기획안 등을 반복적으로 검토하고 개선점을 제안하며, 특정 기준에 맞춰 수정하는 작업을 자동화합니다.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**데이터 전처리 및 정제**: 비정형 데이터를 반복적으로 분석하고 특정 패턴에 따라 정제하거나, 오류를 찾아 수정하는 루프를 구축하여 데이터 품질을 향상시킵니다.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**고객 피드백 분석 및 인사이트 도출**: 수많은 고객 문의, 리뷰, 설문 응답 등을 루프 엔지니어링으로 분석하여 주요 불만 사항, 개선 요구사항, 긍정적 피드백 등을 자동으로 분류하고 인사이트를 도출합니다.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**콘텐츠 기획 및 아이디어 발상**: 특정 주제에 대한 다양한 아이디어를 반복적으로 생성하고, 주어진 조건에 따라 아이디어를 발전시키거나 필터링하는 데 활용합니다.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https://www.youtube.com/watch?v=1wLolYJCBsE | video_id: 1wLolYJCBsE | generated: 2026-07-01T16:00:49Z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**루프 엔지니어링의 구체적인 구현 방식**: '외부 판정', '완료 조건', '한 사이클당 변경'이 실제 코드나 프롬프트에서 어떻게 구현되는지 상세한 설명이 필요합니다.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**'오토 컴팩트 세팅'의 작동 원리 및 설정 방법**: 비용 절감 메커니즘과 실제 적용을 위한 구체적인 설정 가이드가 필요합니다.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**`/loop`와 `/goal` 명령어의 정확한 문법 및 사용 예시**: 각 명령어의 기능적 차이와 적절한 사용 시점에 대한 명확한 데모가 필요합니다.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**"토큰을 아끼면 AI가 멍청해진다"는 주장의 근거 및 맥락**: 이 주장이 어떤 상황에서 유효하며, 어떤 방식으로 AI 성능에 영향을 미치는지에 대한 심층적인 분석이 필요합니다.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**보리스 체르니의 AI 활용 방식에 대한 상세 내용**: 클로드 개발자가 실제로 AI를 어떻게 활용하는지에 대한 구체적인 사례와 팁이 필요합니다.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**실제 사례(인스타 영상, 미팅 분석, 논문 분석)의 구체적인 과정 및 결과**: 각 사례에서 루프 엔지니어링이 어떻게 적용되었고, 어떤 종류의 결과물을 도출했는지에 대한 상세한 설명이 필요합니다.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https://www.youtube.com/watch?v=1wLolYJCBsE | video_id: 1wLolYJCBsE | generated: 2026-07-01T16:00:49Z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"난 더 이상 프롬프트를 쓰지 않는다"는 앤트로픽 엔지니어, 대체 왜 그러는 걸까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달비의 작업실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1wLolYJCBsE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https://www.youtube.com/watch?v=1wLolYJCBsE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2026-07-01T16:00:49Z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https://www.youtube.com/watch?v=1wLolYJCBsE | video_id: 1wLolYJCBsE | generated: 2026-07-01T16:00:49Z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"난 더 이상 프롬프트를 쓰지 않는다"는 앤트로픽 엔지니어, 대체 왜 그러는 걸까</dc:title>
  <dc:subject>YouTube information summary</dc:subject>
  <dc:creator>DreamLabs Collector</dc:creator>
  <cp:lastModifiedBy>DreamLabs Collector</cp:lastModifiedBy>
  <cp:revision>1</cp:revision>
  <dcterms:created xsi:type="dcterms:W3CDTF">2026-07-01T16:00:49Z</dcterms:created>
  <dcterms:modified xsi:type="dcterms:W3CDTF">2026-07-01T16:00:49Z</dcterms:modified>
</cp:coreProperties>
</file>