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M5 Pro MAX 128GB 로컬 LLM 실사용| Claude Code·Hermes까지 돌려봤습니다!</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M5 Pro Max 128GB 맥북 환경에서 OMLX 서버를 활용하여 로컬 LLM(Qwen, Claude Code, Hermes Agent)을 실무 작업에 활용하는 가능성을 탐구합니다. 클라우드 모델인 Claude 3.5 Sonnet보다 빠른 초당 117.1 토큰의 생성 속도를 시연하며, 대용량 텍스트 작성 및 테트리스 게임 코딩과 같은 실제 작업을 로컬에서 수행하는 과정을 보여줍니다. 특히 Hermes Agent의 X Search 스킬을 통한 웹 검색 및 출처 인용 기능은 로컬 LLM의 확장된 활용성을 제시합니다. 하지만 팬 소음, 발열, 컨텍스트 컴팩팅과 같은 현실적인 한계점도 함께 다루어, 고성능 맥북에서의 로컬 LLM 실사용에 대한 균형 잡힌 시각을 제공합니다. 이 브리핑은 영상 시청 없이도 M5 Pro Max 환경에서의 로컬 LLM 성능과 활용 가능성을 빠르게 파악하는 데 중점을 둡니다.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배움의 달인 (AI·자동화)</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1y9LCBuSTS8</a:t>
            </a:r>
            <a:endParaRPr lang="en-US" sz="1050" dirty="0"/>
          </a:p>
        </p:txBody>
      </p:sp>
      <p:pic>
        <p:nvPicPr>
          <p:cNvPr id="13" name="Image 0" descr="assets/generated/videos/1y9LCBuSTS8/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M5 Pro Max 128GB 맥북 환경에서 OMLX 서버를 활용하여 로컬 LLM(Qwen, Claude Code, Hermes Agent)을 실무 작업에 활용하는 가능성을 탐구합니다. 클라우드 모델인 Claude 3.5 Sonnet보다 빠른 초당 117.1 토큰의 생성 속도를 시연하며, 대용량 텍스트 작성 및 테트리스 게임 코딩과 같은 실제 작업을 로컬에서 수행하는 과정을 보여줍니다. 특히 Hermes Agent의 X Search 스킬을 통한 웹 검색 및 출처 인용 기능은 로컬 LLM의 확장된 활용성을 제시합니다. 하지만 팬 소음, 발열, 컨텍스트 컴팩팅과 같은 현실적인 한계점도 함께 다루어, 고성능 맥북에서의 로컬 LLM 실사용에 대한 균형 잡힌 시각을 제공합니다. 이 브리핑은 영상 시청 없이도 M5 Pro Max 환경에서의 로컬 LLM 성능과 활용 가능성을 빠르게 파악하는 데 중점을 둡니다.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LLM과 클라우드 모델(Sonnet)의 성능 비교 예고 및 OMLX 서버 소개 (타임스탬프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OMLX 서버를 통한 로컬 LLM 속도 향상 원리 및 아키텍처 설명 (타임스탬프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 Codex, OpenCode, Hermes 등 로컬 LLM의 실행 및 연동 방식 시연 (타임스탬프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대용량 텍스트 작성 및 테트리스 게임 코딩을 통한 로컬 LLM과 Sonnet의 성능 비교 (타임스탬프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OMLX 기반 Hermes Agent의 X Search 스킬을 활용한 웹 검색 및 정보 요약 기능 시연 (타임스탬프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개발자/교사/기획자를 위한 로컬 LLM 실사용 가능성 및 현실적 한계 정리 (타임스탬프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M5 Pro Max 128GB 맥북은 OMLX 서버와 결합하여 고성능 로컬 LLM 구동에 매우 효과적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OMLX 서버는 캐싱 및 최적화 아키텍처를 통해 로컬 LLM의 토큰 생성 속도를 획기적으로 개선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LLM은 특정 작업(예: 대용량 텍스트 생성)에서 클라우드 기반 LLM(Claude 3.5 Sonnet)보다 빠른 성능을 보일 수 있음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 Hermes Agent와 같은 복합적인 AI 에이전트 기능도 로컬 환경에서 안정적으로 구현 및 활용 가능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LLM은 코딩, 웹 검색, 정보 요약 등 다양한 실무 작업에 적용될 잠재력을 가짐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 환경은 팬 소음, 발열, 컨텍스트 컴팩팅과 같은 하드웨어 및 소프트웨어적 한계를 동반함 (메타데이터 기반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**보안 및 비용 효율성 증대**: 민감한 내부 데이터 처리 시 클라우드 의존도를 줄이고, 장기적으로 LLM 사용 비용을 절감하기 위해 M5 Pro Max와 OMLX 기반 로컬 LLM 환경 도입을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 생산성 향상**: 로컬 LLM(Claude Code, Codex 등)을 활용하여 내부 개발자의 코드 생성, 디버깅, 문서화 작업을 지원하는 AI 도구 개발 및 통합.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**사내 정보 관리 자동화**: Hermes Agent와 유사한 로컬 LLM 기반 에이전트를 개발하여 사내 문서, 리서치 자료 요약 및 검색 시스템 구축.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**에듀테크 솔루션 적용**: 개인화된 학습 콘텐츠 생성, 질의응답, 튜터링 시스템 등 DreamLabs의 에듀테크 솔루션에 로컬 LLM을 적용하여 사용자 경험 개선 및 데이터 프라이버시 강화.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**성능 벤치마킹 및 최적화 연구**: M5 Pro Max와 같은 고성능 로컬 환경에서 다양한 LLM 모델의 성능(속도, 정확도, 리소스 사용량)을 벤치마킹하고 최적화하는 연구 수행.</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**OMLX 서버 아키텍처 상세 검토**: OMLX의 캐싱 및 성능 개선 아키텍처가 실제로 어떻게 작동하며, 다른 로컬 LLM 프레임워크와 비교했을 때의 기술적 우위점을 상세히 분석해야 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**성능 지표 재현성 및 일반화**: 영상에서 제시된 초당 117.1 토큰 생성 속도가 특정 모델(Qwen 계열) 및 작업(대용량 텍스트 작성)에 국한된 것인지, 다른 모델이나 복잡한 추론 작업에서도 유사한 성능을 보이는지 추가 검증이 필요합니다.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 에이전트의 기능적 제약**: Claude Code 및 Hermes Agent를 로컬에서 구동할 때 클라우드 버전 대비 기능적 제약이나 성능 저하가 없는지, 특히 복잡한 멀티모달 또는 장기 기억 작업에서 어떤 차이가 있는지 확인해야 합니다.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**하드웨어 호환성 및 확장성**: M5 Pro Max 128GB 외 다른 맥북 모델(예: M3, M4) 또는 비-맥 환경(예: 리눅스 워크스테이션)에서 OMLX 및 로컬 LLM의 성능과 안정성을 검증하여 적용 가능성을 확장해야 합니다.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**현실적 한계점의 영향 및 완화 방안**: 팬 소음, 발열, 컨텍스트 컴팩팅과 같은 현실적 한계점들이 실제 장시간 작업 환경에 미치는 영향과 이를 완화할 수 있는 구체적인 하드웨어/소프트웨어적 해결 방안에 대한 추가 조사가 필요합니다.</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M5 Pro MAX 128GB 로컬 LLM 실사용| Claude Code·Hermes까지 돌려봤습니다!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배움의 달인 (AI·자동화)</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1y9LCBuSTS8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https://www.youtube.com/watch?v=1y9LCBuSTS8</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2026-06-07T15:38:05Z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https://www.youtube.com/watch?v=1y9LCBuSTS8 | video_id: 1y9LCBuSTS8 | generated: 2026-06-07T15:38:05Z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M5 Pro MAX 128GB 로컬 LLM 실사용| Claude Code·Hermes까지 돌려봤습니다!</dc:title>
  <dc:subject>YouTube information summary</dc:subject>
  <dc:creator>DreamLabs Collector</dc:creator>
  <cp:lastModifiedBy>DreamLabs Collector</cp:lastModifiedBy>
  <cp:revision>1</cp:revision>
  <dcterms:created xsi:type="dcterms:W3CDTF">2026-06-07T15:38:06Z</dcterms:created>
  <dcterms:modified xsi:type="dcterms:W3CDTF">2026-06-07T15:38:06Z</dcterms:modified>
</cp:coreProperties>
</file>