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토큰이 비싸서 화난 개발자들이 하는 짓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개발자들이 토큰 비용 문제로 인해 겪는 어려움과 이를 해결하기 위한 창의적인 접근 방식을 유머러스하게 다룹니다. 특히, 긴 응답 시간을 기다려야 하는 상황이나 토큰 사용량 제한으로 인한 제약을 보여주며, 이러한 문제에 대한 개발자들의 재치 있는 대처법을 소개합니다. 토큰 비용 절감을 위한 다양한 시도와 그 과정에서 발생하는 에피소드들을 통해 AI 모델 활용의 현실적인 고민을 엿볼 수 있습니다. 궁극적으로는 AI 기술 발전과 함께 비용 효율적인 활용 방안 모색의 중요성을 강조합니다.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코딩애플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2-3F7y5AKJw</a:t>
            </a:r>
            <a:endParaRPr lang="en-US" sz="1050" dirty="0"/>
          </a:p>
        </p:txBody>
      </p:sp>
      <p:pic>
        <p:nvPicPr>
          <p:cNvPr id="13" name="Image 0" descr="assets/generated/videos/2-3F7y5AKJw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https://www.youtube.com/watch?v=2-3F7y5AKJw | video_id: 2-3F7y5AKJw | generated: 2026-07-30T15:42:36Z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개발자들이 토큰 비용 문제로 인해 겪는 어려움과 이를 해결하기 위한 창의적인 접근 방식을 유머러스하게 다룹니다. 특히, 긴 응답 시간을 기다려야 하는 상황이나 토큰 사용량 제한으로 인한 제약을 보여주며, 이러한 문제에 대한 개발자들의 재치 있는 대처법을 소개합니다. 토큰 비용 절감을 위한 다양한 시도와 그 과정에서 발생하는 에피소드들을 통해 AI 모델 활용의 현실적인 고민을 엿볼 수 있습니다. 궁극적으로는 AI 기술 발전과 함께 비용 효율적인 활용 방안 모색의 중요성을 강조합니다.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https://www.youtube.com/watch?v=2-3F7y5AKJw | video_id: 2-3F7y5AKJw | generated: 2026-07-30T15:42:36Z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소개 및 문제 제기 (토큰 비용의 비싼 가격)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토큰 비용으로 인한 개발자들의 고충 및 불만 사례 제시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긴 응답 시간 또는 토큰 제한으로 인한 불편함 묘사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개발자들의 창의적인 문제 해결 시도 및 대처법 소개 (유머러스하게)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관련 뉴스 기사 또는 커뮤니티 반응 언급 (간접적)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 및 시사점 (비용 효율적 AI 활용의 중요성)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https://www.youtube.com/watch?v=2-3F7y5AKJw | video_id: 2-3F7y5AKJw | generated: 2026-07-30T15:42:36Z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 API 사용 시 토큰 비용은 개발자에게 중요한 고려 사항이다.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높은 토큰 비용은 개발 생산성과 사용자 경험에 부정적인 영향을 미칠 수 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개발자들은 비용 절감을 위해 다양한 우회 전략이나 최적화 방법을 모색한다.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기술의 발전 속도만큼이나 경제적인 활용 방안에 대한 논의가 필요하다.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개발자 커뮤니티는 이러한 문제에 대한 공감대를 형성하고 해결책을 공유한다.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유머는 개발자들이 직면한 기술적, 경제적 어려움을 해소하는 데 도움을 준다.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https://www.youtube.com/watch?v=2-3F7y5AKJw | video_id: 2-3F7y5AKJw | generated: 2026-07-30T15:42:36Z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 API 비용 최적화 전략 연구: 다양한 AI 모델의 토큰당 비용을 비교 분석하고, 비용 효율적인 모델 선택 및 활용 방안을 연구합니다.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개발자 생산성 향상 도구 개발: 토큰 사용량을 예측하거나 최적화하는 기능을 갖춘 개발 도구를 개발하여 개발자의 비용 부담을 줄입니다.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서비스의 비용 효율성 분석: 자체 개발 또는 도입하는 AI 기반 서비스의 토큰 비용을 분석하고, 수익성과 지속 가능성을 높이기 위한 방안을 모색합니다.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https://www.youtube.com/watch?v=2-3F7y5AKJw | video_id: 2-3F7y5AKJw | generated: 2026-07-30T15:42:36Z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특정 AI 모델의 토큰 비용 정책 및 실제 비용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개발자들이 제시한 창의적인 해결책들의 실제 적용 가능성 및 효과성 검증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https://www.youtube.com/watch?v=2-3F7y5AKJw | video_id: 2-3F7y5AKJw | generated: 2026-07-30T15:42:36Z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토큰이 비싸서 화난 개발자들이 하는 짓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코딩애플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2-3F7y5AKJw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https://www.youtube.com/watch?v=2-3F7y5AKJw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2026-07-30T15:42:36Z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https://www.youtube.com/watch?v=2-3F7y5AKJw | video_id: 2-3F7y5AKJw | generated: 2026-07-30T15:42:36Z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토큰이 비싸서 화난 개발자들이 하는 짓</dc:title>
  <dc:subject>YouTube information summary</dc:subject>
  <dc:creator>DreamLabs Collector</dc:creator>
  <cp:lastModifiedBy>DreamLabs Collector</cp:lastModifiedBy>
  <cp:revision>1</cp:revision>
  <dcterms:created xsi:type="dcterms:W3CDTF">2026-07-30T15:42:36Z</dcterms:created>
  <dcterms:modified xsi:type="dcterms:W3CDTF">2026-07-30T15:42:36Z</dcterms:modified>
</cp:coreProperties>
</file>