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45년 윈텔 시대는 가고 '윈비디아'가 온다 | 김인엽의 실리콘밸리나우</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한경 글로벌마켓"의 "김인엽의 실리콘밸리나우"는 마이크로소프트의 '빌드 2026' 행사에서 공개된 신형 AI PC와 그로 인한 컴퓨팅 패러다임의 변화를 조명합니다. 이 영상은 45년간 지속된 '윈텔(Wintel)' 시대가 저물고 '윈비디아(Winvidia)' 시대가 도래하고 있음을 강조하며, AI 모델을 데이터센터가 아닌 PC에서 직접 구동하는 '엣지 AI'의 중요성을 부각합니다. 마이크로소프트는 이를 위해 전통적인 동맹인 인텔 대신 엔비디아와 손잡았으며, 이는 PC 시장의 패권을 놓고 애플과의 경쟁에서 중요한 전환점이 될 것으로 분석됩니다. 영상은 빌드 2026 현장 리포트를 통해 이러한 변화의 핵심을 전달합니다.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한경 글로벌마켓</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23cy_CJsfZ8</a:t>
            </a:r>
            <a:endParaRPr lang="en-US" sz="1050" dirty="0"/>
          </a:p>
        </p:txBody>
      </p:sp>
      <p:pic>
        <p:nvPicPr>
          <p:cNvPr id="13" name="Image 0" descr="assets/generated/videos/23cy_CJsfZ8/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https://www.youtube.com/watch?v=23cy_CJsfZ8 | video_id: 23cy_CJsfZ8 | generated: 2026-06-11T16:30:54Z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한경 글로벌마켓"의 "김인엽의 실리콘밸리나우"는 마이크로소프트의 '빌드 2026' 행사에서 공개된 신형 AI PC와 그로 인한 컴퓨팅 패러다임의 변화를 조명합니다. 이 영상은 45년간 지속된 '윈텔(Wintel)' 시대가 저물고 '윈비디아(Winvidia)' 시대가 도래하고 있음을 강조하며, AI 모델을 데이터센터가 아닌 PC에서 직접 구동하는 '엣지 AI'의 중요성을 부각합니다. 마이크로소프트는 이를 위해 전통적인 동맹인 인텔 대신 엔비디아와 손잡았으며, 이는 PC 시장의 패권을 놓고 애플과의 경쟁에서 중요한 전환점이 될 것으로 분석됩니다. 영상은 빌드 2026 현장 리포트를 통해 이러한 변화의 핵심을 전달합니다.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https://www.youtube.com/watch?v=23cy_CJsfZ8 | video_id: 23cy_CJsfZ8 | generated: 2026-06-11T16:30:54Z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서론: '윈텔' 시대의 종말과 '윈비디아' 시대의 도래 예고 (metadata 기반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마이크로소프트 '빌드 2026' 주요 발표 내용: 신형 AI PC 공개 (metadata 기반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PC의 핵심 개념 및 '엣지 AI'의 중요성 설명 (metadata 기반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마이크로소프트와 엔비디아의 새로운 전략적 동맹 분석 (metadata 기반 추론)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PC 시장 내 마이크로소프트와 애플 간의 경쟁 구도 및 AI PC의 영향 (metadata 기반 추론)</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결론 및 향후 전망: '윈비디아' 시대의 의미와 파급 효과 (metadata 기반 추론)</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https://www.youtube.com/watch?v=23cy_CJsfZ8 | video_id: 23cy_CJsfZ8 | generated: 2026-06-11T16:30:54Z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PC의 부상: AI 모델을 로컬에서 구동하는 차세대 개인용 컴퓨터의 등장.</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엣지 AI 컴퓨팅: 데이터센터 의존도를 줄이고 기기 자체에서 AI 연산을 수행하는 패러다임 전환.</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'윈텔' 시대의 종말: 인텔 중심의 PC 생태계에서 벗어나 새로운 하드웨어 파트너십 모색.</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'윈비디아' 동맹: 마이크로소프트와 엔비디아의 전략적 협력을 통한 AI PC 시장 주도.</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PC 시장 경쟁 심화: AI PC를 통한 마이크로소프트의 애플 추격 및 시장 패권 경쟁.</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전략적 파트너십의 중요성: 기술 변화에 따른 기업 간 동맹 재편의 필요성.</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https://www.youtube.com/watch?v=23cy_CJsfZ8 | video_id: 23cy_CJsfZ8 | generated: 2026-06-11T16:30:54Z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하드웨어 트렌드 분석: AI 모델의 로컬 실행을 위한 하드웨어 요구사항 및 기술 동향 파악. DreamLabs의 AI 솔루션이 AI PC 환경에서 어떻게 최적화될 수 있을지 연구 필요.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전략적 기술 동맹 연구: 주요 기술 기업 간의 파트너십 변화가 산업 생태계에 미치는 영향 분석. DreamLabs의 파트너십 전략 수립에 참고.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엣지 AI 솔루션 개발 기회 탐색: AI PC 환경에 최적화된 DreamLabs의 AI 솔루션 및 서비스 개발 가능성 모색. 온디바이스 AI의 잠재력 활용.</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경쟁 환경 변화 모니터링: 마이크로소프트와 애플 등 주요 플레이어들의 AI 전략 변화가 시장에 미치는 영향 주시. DreamLabs의 시장 포지셔닝 전략에 반영.</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차세대 컴퓨팅 플랫폼 이해: '윈비디아'와 같은 새로운 플랫폼의 등장에 대한 선제적 대응 전략 수립. 장기적인 기술 로드맵에 반영.</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https://www.youtube.com/watch?v=23cy_CJsfZ8 | video_id: 23cy_CJsfZ8 | generated: 2026-06-11T16:30:54Z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마이크로소프트 '빌드 2026'에서 공개된 AI PC의 구체적인 사양 및 모델명.</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마이크로소프트와 엔비디아 간의 파트너십에 대한 상세 계약 조건 및 협력 범위.</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인텔의 AI PC 전략 및 '윈비디아' 동맹에 대한 공식적인 입장 또는 대응.</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애플의 AI 전략 및 AI PC 시장에서의 경쟁 우위 확보 방안에 대한 구체적인 내용.</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언급된 '오픈클로' 기술이 AI PC에 어떻게 적용되는지에 대한 설명.</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젠슨 황 CEO가 '빌드 2026'에서 직접 발표했는지 여부 및 발언 내용.</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https://www.youtube.com/watch?v=23cy_CJsfZ8 | video_id: 23cy_CJsfZ8 | generated: 2026-06-11T16:30:54Z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45년 윈텔 시대는 가고 '윈비디아'가 온다 | 김인엽의 실리콘밸리나우</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한경 글로벌마켓</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23cy_CJsfZ8</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https://www.youtube.com/watch?v=23cy_CJsfZ8</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2026-06-11T16:30:54Z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https://www.youtube.com/watch?v=23cy_CJsfZ8 | video_id: 23cy_CJsfZ8 | generated: 2026-06-11T16:30:54Z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45년 윈텔 시대는 가고 '윈비디아'가 온다 | 김인엽의 실리콘밸리나우</dc:title>
  <dc:subject>YouTube information summary</dc:subject>
  <dc:creator>DreamLabs Collector</dc:creator>
  <cp:lastModifiedBy>DreamLabs Collector</cp:lastModifiedBy>
  <cp:revision>1</cp:revision>
  <dcterms:created xsi:type="dcterms:W3CDTF">2026-06-11T16:30:54Z</dcterms:created>
  <dcterms:modified xsi:type="dcterms:W3CDTF">2026-06-11T16:30:54Z</dcterms:modified>
</cp:coreProperties>
</file>