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이거 그대로만 따라하세요. 코덱스, 클로드코드가 10배는 똑똑해집니다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Codex 및 Claude Code와 같은 AI 도구의 성능을 기본 설정 이상으로 10배 향상시키는 방법을 다룹니다. '하네스 엔지니어링' 개념을 중심으로, 폴더 구조 설계, 통합 구조 최적화, 그리고 AI의 메모리 및 스킬 기능 최적화 등 구체적인 세팅 방법을 제시합니다. 왕초보도 쉽게 따라 할 수 있도록 워크플로우 구성, 환경 세팅, 실전 활용 방식까지 실용적인 팁을 제공하며, AI를 통한 생산성 극대화를 목표로 합니다. 특히, AI 에이전트의 효율성을 높이는 폴더 네이밍 및 프로젝트별 최적화 전략을 강조합니다. (트랜스크립트 부재로 메타데이터 기반 추론)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신영선의 AI탐구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2dZmqok1uFY</a:t>
            </a:r>
            <a:endParaRPr lang="en-US" sz="1050" dirty="0"/>
          </a:p>
        </p:txBody>
      </p:sp>
      <p:pic>
        <p:nvPicPr>
          <p:cNvPr id="13" name="Image 0" descr="assets/generated/videos/2dZmqok1uFY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https://www.youtube.com/watch?v=2dZmqok1uFY | video_id: 2dZmqok1uFY | generated: 2026-06-05T06:37:29Z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Codex 및 Claude Code와 같은 AI 도구의 성능을 기본 설정 이상으로 10배 향상시키는 방법을 다룹니다. '하네스 엔지니어링' 개념을 중심으로, 폴더 구조 설계, 통합 구조 최적화, 그리고 AI의 메모리 및 스킬 기능 최적화 등 구체적인 세팅 방법을 제시합니다. 왕초보도 쉽게 따라 할 수 있도록 워크플로우 구성, 환경 세팅, 실전 활용 방식까지 실용적인 팁을 제공하며, AI를 통한 생산성 극대화를 목표로 합니다. 특히, AI 에이전트의 효율성을 높이는 폴더 네이밍 및 프로젝트별 최적화 전략을 강조합니다. (트랜스크립트 부재로 메타데이터 기반 추론)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https://www.youtube.com/watch?v=2dZmqok1uFY | video_id: 2dZmqok1uFY | generated: 2026-06-05T06:37:29Z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0:00 미리보기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0:55 코덱스&amp;클로드코드 폴더 세팅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1:01 하네스 엔지니어링 개념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1:33 1. 폴더 구조 설계도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6:16 2. 통합 구조 폴더 최적화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7:08 3. 하네스 3대 핵심 최적화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https://www.youtube.com/watch?v=2dZmqok1uFY | video_id: 2dZmqok1uFY | generated: 2026-06-05T06:37:29Z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에이전트의 '하네스 엔지니어링'을 통한 구조적 최적화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작업 효율을 위한 체계적인 폴더 구조 설계 및 관리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AI의 'Memory' 및 'Skill' 기능의 성능 극대화 전략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Claude.md 환경에 특화된 최적화 기법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프로젝트 특성에 맞는 AI 설정 및 워크플로우 커스터마이징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자산 및 프롬프트 관리를 위한 폴더 네이밍 규칙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https://www.youtube.com/watch?v=2dZmqok1uFY | video_id: 2dZmqok1uFY | generated: 2026-06-05T06:37:29Z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AI 에이전트(예: 코드 생성, 리서치 요약)의 현재 설정 및 워크플로우를 '하네스 엔지니어링' 관점에서 재검토하여 효율성 증대 방안 모색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LLM 기반 프로젝트를 위한 표준화된 폴더 구조 및 프롬프트 관리 시스템을 구축하여 일관성과 재현성 확보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DreamLabs에서 개발 중인 AI 모델에 'Memory' 및 'Skill' 기능 최적화 기법을 적용하여 성능 및 사용자 경험 개선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다양한 연구 및 개발 프로젝트에 맞춰 AI 에이전트의 설정을 유연하게 조정하는 '프로젝트별 최적화' 전략 도입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활용 가이드라인에 '절대 하면 안 되는 세팅' 항목을 포함하여 잠재적 오류 및 성능 저하 방지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자동화 툴 개발 시, 영상에서 제시된 실전 활용 팁과 워크플로우 구성을 참고하여 생산성 높은 솔루션 설계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https://www.youtube.com/watch?v=2dZmqok1uFY | video_id: 2dZmqok1uFY | generated: 2026-06-05T06:37:29Z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'하네스 엔지니어링'의 구체적인 정의와 실제 적용 사례 (1:01)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폴더 구조 설계 및 최적화의 상세 방법론 및 예시 (1:33, 6:16, 8:07)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'하네스 3대 핵심 최적화'의 내용 및 그 효과 (7:08)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Claude.md 최적화의 구체적인 과정과 이점 (9:17)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'Memory' 및 'Skill' 기능 최적화의 기술적 접근 방식과 실제 코드/설정 예시 (9:59, 11:06)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'절대 하면 안 되는 세팅'의 목록과 그 이유 (16:37)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https://www.youtube.com/watch?v=2dZmqok1uFY | video_id: 2dZmqok1uFY | generated: 2026-06-05T06:37:29Z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이거 그대로만 따라하세요. 코덱스, 클로드코드가 10배는 똑똑해집니다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신영선의 AI탐구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2dZmqok1uFY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https://www.youtube.com/watch?v=2dZmqok1uFY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2026-06-05T06:37:29Z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https://www.youtube.com/watch?v=2dZmqok1uFY | video_id: 2dZmqok1uFY | generated: 2026-06-05T06:37:29Z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이거 그대로만 따라하세요. 코덱스, 클로드코드가 10배는 똑똑해집니다</dc:title>
  <dc:subject>YouTube information summary</dc:subject>
  <dc:creator>DreamLabs Collector</dc:creator>
  <cp:lastModifiedBy>DreamLabs Collector</cp:lastModifiedBy>
  <cp:revision>1</cp:revision>
  <dcterms:created xsi:type="dcterms:W3CDTF">2026-06-05T06:37:29Z</dcterms:created>
  <dcterms:modified xsi:type="dcterms:W3CDTF">2026-06-05T06:37:29Z</dcterms:modified>
</cp:coreProperties>
</file>