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클로드 코드 goal 그냥 쓰면 절반만 쓰는 겁니다. 하네스 진짜 쓰는 법 보여드립니다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본 영상은 Claude Code 및 CodeX와 같은 AI 코드 생성 도구를 활용할 때 '하네스(Harness) 엔지니어링'과 특정 프롬프트 작성법의 중요성을 강조합니다. 단순히 AI에 지시하는 것만으로는 불완전한 결과물이 나오지만, '비밀 설정'과 특정 명령어를 결합하면 AI가 스스로 시스템을 구축하고 복잡한 작업을 완벽하게 수행할 수 있다고 주장합니다. 이 기법은 단 두 번의 대화만으로 AI를 효율적인 장기 작업 엔진으로 전환시킬 수 있는 '마법의 프롬프트'를 소개하며, AI 활용의 완성도를 높이는 방법을 제시합니다. (트랜스크립트 부재로 메타데이터 기반 추론)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소스놀이터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2gXhFPUPKXU</a:t>
            </a:r>
            <a:endParaRPr lang="en-US" sz="1050" dirty="0"/>
          </a:p>
        </p:txBody>
      </p:sp>
      <p:pic>
        <p:nvPicPr>
          <p:cNvPr id="13" name="Image 0" descr="assets/generated/videos/2gXhFPUPKXU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https://www.youtube.com/watch?v=2gXhFPUPKXU | video_id: 2gXhFPUPKXU | generated: 2026-06-17T16:20:33Z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본 영상은 Claude Code 및 CodeX와 같은 AI 코드 생성 도구를 활용할 때 '하네스(Harness) 엔지니어링'과 특정 프롬프트 작성법의 중요성을 강조합니다. 단순히 AI에 지시하는 것만으로는 불완전한 결과물이 나오지만, '비밀 설정'과 특정 명령어를 결합하면 AI가 스스로 시스템을 구축하고 복잡한 작업을 완벽하게 수행할 수 있다고 주장합니다. 이 기법은 단 두 번의 대화만으로 AI를 효율적인 장기 작업 엔진으로 전환시킬 수 있는 '마법의 프롬프트'를 소개하며, AI 활용의 완성도를 높이는 방법을 제시합니다. (트랜스크립트 부재로 메타데이터 기반 추론)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https://www.youtube.com/watch?v=2gXhFPUPKXU | video_id: 2gXhFPUPKXU | generated: 2026-06-17T16:20:33Z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문제 제기: AI에 단순 지시 시 발생하는 불완전한 결과물 (메타데이터 기반 추론)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해결책 소개: '하네스 엔지니어링'과 고급 프롬프트 작성법의 필요성 강조 (메타데이터 기반 추론)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핵심 기법 설명: '비밀 설정'과 특정 명령어 결합을 통한 AI 자율 시스템 구축 (메타데이터 기반 추론)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효율성 강조: '두 번의 대화'로 복잡한 과정 자동화 (메타데이터 기반 추론)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기대 효과 제시: AI를 '장기 작업 엔진'으로 전환 (메타데이터 기반 추론)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시청 독려 및 추가 리소스 안내 (메타데이터 기반 추론)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https://www.youtube.com/watch?v=2gXhFPUPKXU | video_id: 2gXhFPUPKXU | generated: 2026-06-17T16:20:33Z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하네스(Harness) 엔지니어링: AI의 잠재력을 최대한 활용하기 위한 고급 프롬프트 기법.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프롬프트 작성법의 중요성: AI 결과물의 완성도를 결정하는 핵심 요소.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'비밀 설정'과 특정 명령어: AI의 자율적인 시스템 세팅 및 복잡한 작업 구현을 가능하게 하는 핵심 조합.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AI의 자동화 능력 극대화: '두 번의 대화'만으로 복잡한 과정을 자동화하는 효율성.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AI의 역할 전환: 단순한 지시 수행 도구에서 '일 잘하는 장기 작업 엔진'으로의 발전.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Claude Code 및 CodeX의 활용도 증대: 기존 AI 도구의 한계를 넘어선 고품질 결과물 도출.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https://www.youtube.com/watch?v=2gXhFPUPKXU | video_id: 2gXhFPUPKXU | generated: 2026-06-17T16:20:33Z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AI 개발 및 프롬프트 엔지니어링 가이드라인에 '하네스 엔지니어링' 개념 도입 검토.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기반 코드 생성 및 자동화 툴 개발 시, '비밀 설정'과 같은 고급 프롬프트 전략을 적용하여 결과물 품질 향상.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내부 연구원 및 개발자를 위한 AI 프롬프트 작성 교육 프로그램에 본 영상의 핵심 기법을 포함.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반복적인 AI 작업 프로세스를 '두 번의 대화'와 같은 효율적인 방식으로 자동화하는 방안 모색.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AI가 단순한 스크립트 생성을 넘어, 복잡한 시스템 설계 및 구현에 자율적으로 기여하도록 하는 연구 진행.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https://www.youtube.com/watch?v=2gXhFPUPKXU | video_id: 2gXhFPUPKXU | generated: 2026-06-17T16:20:33Z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영상에서 언급된 '하네스 엔지니어링'의 구체적인 방법론과 실제 적용 사례 확인.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'비밀 설정'이 무엇이며, 어떤 명령어와 결합될 때 AI의 자율적 시스템 세팅이 가능한지 영상 시청을 통한 검증.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'보스전과 엔딩까지 완벽하게 구현'한다는 주장의 실제 구현 수준 및 난이도 확인.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'단 두 번의 대화'만으로 복잡한 과정이 완료되는지 실제 데모 또는 상세 설명 확인.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Claude Code 및 CodeX 외 다른 LLM에도 해당 기법이 적용 가능한지 여부 확인.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https://www.youtube.com/watch?v=2gXhFPUPKXU | video_id: 2gXhFPUPKXU | generated: 2026-06-17T16:20:33Z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클로드 코드 goal 그냥 쓰면 절반만 쓰는 겁니다. 하네스 진짜 쓰는 법 보여드립니다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소스놀이터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2gXhFPUPKXU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https://www.youtube.com/watch?v=2gXhFPUPKXU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PLHwM6idVO2zyqi2IZeDAiP5QBqRXd2Zyh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2026-06-17T16:20:33Z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https://www.youtube.com/watch?v=2gXhFPUPKXU | video_id: 2gXhFPUPKXU | generated: 2026-06-17T16:20:33Z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클로드 코드 goal 그냥 쓰면 절반만 쓰는 겁니다. 하네스 진짜 쓰는 법 보여드립니다</dc:title>
  <dc:subject>YouTube information summary</dc:subject>
  <dc:creator>DreamLabs Collector</dc:creator>
  <cp:lastModifiedBy>DreamLabs Collector</cp:lastModifiedBy>
  <cp:revision>1</cp:revision>
  <dcterms:created xsi:type="dcterms:W3CDTF">2026-06-17T16:20:34Z</dcterms:created>
  <dcterms:modified xsi:type="dcterms:W3CDTF">2026-06-17T16:20:34Z</dcterms:modified>
</cp:coreProperties>
</file>