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'클로드 디자인'은 디자이너의 일을 어떻게 바꾸고 있나 / 오그랲 / 비디오머그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앤트로픽이 출시한 '클로드 디자인'은 디자인 산업에 상당한 변화를 가져오고 있습니다. 이 도구는 단순한 이미지 생성을 넘어 아이디어 구상부터 프로토타입, 실제 코드 구현까지 전 과정을 하나의 플랫폼에서 지원하는 포괄적인 기능을 제공합니다. 클로드 디자인의 등장은 피그마 주가가 하루 만에 7% 하락하고 IPO 고점 대비 기업 가치가 80% 감소하는 등 기존 디자인 소프트웨어 시장에 즉각적인 영향을 미쳤습니다. 또한, 이미지 AI의 확산은 프리랜서 플랫폼의 디자인 구인 공고 감소로 이어지며 디자인 직무의 정의와 미래에 대한 근본적인 질문을 던지고 있습니다. 본 브리핑은 이러한 변화의 배경과 주요 영향을 분석하며, DreamLabs의 전략적 대응 방안을 모색합니다.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비디오머그 - VIDEOMUG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2n6qjz1-Br0</a:t>
            </a:r>
            <a:endParaRPr lang="en-US" sz="1050" dirty="0"/>
          </a:p>
        </p:txBody>
      </p:sp>
      <p:pic>
        <p:nvPicPr>
          <p:cNvPr id="13" name="Image 0" descr="assets/generated/videos/2n6qjz1-Br0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https://www.youtube.com/watch?v=2n6qjz1-Br0 | video_id: 2n6qjz1-Br0 | generated: 2026-07-04T15:28:46Z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앤트로픽이 출시한 '클로드 디자인'은 디자인 산업에 상당한 변화를 가져오고 있습니다. 이 도구는 단순한 이미지 생성을 넘어 아이디어 구상부터 프로토타입, 실제 코드 구현까지 전 과정을 하나의 플랫폼에서 지원하는 포괄적인 기능을 제공합니다. 클로드 디자인의 등장은 피그마 주가가 하루 만에 7% 하락하고 IPO 고점 대비 기업 가치가 80% 감소하는 등 기존 디자인 소프트웨어 시장에 즉각적인 영향을 미쳤습니다. 또한, 이미지 AI의 확산은 프리랜서 플랫폼의 디자인 구인 공고 감소로 이어지며 디자인 직무의 정의와 미래에 대한 근본적인 질문을 던지고 있습니다. 본 브리핑은 이러한 변화의 배경과 주요 영향을 분석하며, DreamLabs의 전략적 대응 방안을 모색합니다.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https://www.youtube.com/watch?v=2n6qjz1-Br0 | video_id: 2n6qjz1-Br0 | generated: 2026-07-04T15:28:46Z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📊오프닝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📊앤트로픽의 무서운 확장… 디자인까지 넘본다 (00:55)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📊AI 내재화 전략 썼던 디자인 기업… AI 기업 상승세에 멘붕 (04:11)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📊디자인 직무의 정의를 바꾸는 AI… 디자이너의 미래는? (08:52)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https://www.youtube.com/watch?v=2n6qjz1-Br0 | video_id: 2n6qjz1-Br0 | generated: 2026-07-04T15:28:46Z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도구는 단순 보조를 넘어 디자인 프로세스 전반을 통합하는 방향으로 발전하고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혁신적인 AI 기술은 기존 시장의 강자들을 빠르게 위협하며 산업 지형을 재편하고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발전은 특정 디자인 업무의 자동화를 가속화하여 프리랜서 시장에 직접적인 영향을 미칩니다.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디자이너는 AI 도구를 활용하여 생산성을 높이고, 더 고차원적인 창의적 문제 해결에 집중해야 하는 시대로 전환되고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기업들은 AI 기술을 단순히 내재화하는 것을 넘어, AI 전문 기업의 빠른 성장에 대응할 전략이 필요합니다.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디자인과 개발의 경계가 모호해지며, AI가 코드 구현까지 지원하는 통합 워크플로우가 부상하고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https://www.youtube.com/watch?v=2n6qjz1-Br0 | video_id: 2n6qjz1-Br0 | generated: 2026-07-04T15:28:46Z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디자인과 같은 AI 기반 엔드-투-엔드 디자인 도구의 기능을 면밀히 분석하여 DreamLabs의 제품 개발 및 디자인 워크플로우에 적용 가능성을 탐색합니다.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디자인 직무에 미치는 영향을 파악하고, DreamLabs 내부 디자이너들의 역량 강화 및 재교육 프로그램을 기획합니다.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도구 도입을 통해 프로토타이핑 및 초기 코드 구현 단계를 가속화하여 개발 효율성을 증대하는 방안을 모색합니다.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 발전으로 인한 시장 변화를 주시하며, DreamLabs의 디자인 및 개발 전략 수립에 반영합니다.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프리랜서 시장의 변화를 고려하여 외부 협력 및 인력 운용 전략을 재검토합니다.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https://www.youtube.com/watch?v=2n6qjz1-Br0 | video_id: 2n6qjz1-Br0 | generated: 2026-07-04T15:28:46Z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디자인의 구체적인 기능 및 UI/UX (예: 아이디어 구상, 프로토타입, 코드 구현의 실제 작동 방식).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피그마 주가 하락 및 기업 가치 감소에 대한 상세한 데이터 분석 방법론 및 원인.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프리랜서 플랫폼의 디자인 구인 공고 감소에 대한 구체적인 데이터와 분석 결과.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내재화 전략을 썼던 디자인 기업들이 겪는 어려움에 대한 구체적인 사례 및 분석.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디자이너의 미래에 대해 제시하는 구체적인 비전 또는 예측.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https://www.youtube.com/watch?v=2n6qjz1-Br0 | video_id: 2n6qjz1-Br0 | generated: 2026-07-04T15:28:46Z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'클로드 디자인'은 디자이너의 일을 어떻게 바꾸고 있나 / 오그랲 / 비디오머그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비디오머그 - VIDEOMUG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2n6qjz1-Br0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https://www.youtube.com/watch?v=2n6qjz1-Br0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2026-07-04T15:28:46Z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https://www.youtube.com/watch?v=2n6qjz1-Br0 | video_id: 2n6qjz1-Br0 | generated: 2026-07-04T15:28:46Z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'클로드 디자인'은 디자이너의 일을 어떻게 바꾸고 있나 / 오그랲 / 비디오머그</dc:title>
  <dc:subject>YouTube information summary</dc:subject>
  <dc:creator>DreamLabs Collector</dc:creator>
  <cp:lastModifiedBy>DreamLabs Collector</cp:lastModifiedBy>
  <cp:revision>1</cp:revision>
  <dcterms:created xsi:type="dcterms:W3CDTF">2026-07-04T15:28:46Z</dcterms:created>
  <dcterms:modified xsi:type="dcterms:W3CDTF">2026-07-04T15:28:46Z</dcterms:modified>
</cp:coreProperties>
</file>