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진짜는 에이전트가 아니라 '스킬'이었다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앤트로픽이 Claude를 활용하여 업무의 95%를 처리하는 방식을 공개하며, AI 도입의 핵심이 '에이전트'가 아닌 '스킬' 구축에 있음을 강조합니다. AI가 실패하는 근본적인 이유를 분석하고, 신뢰성 있는 AI 활용을 위한 컨텍스트 4계층 설계, 스킬과 지식의 중요성, 평가 및 자동 교정을 통한 검증, 그리고 Decay 문제 해결 방안을 제시합니다. 이를 통해 AI를 효과적으로 업무에 통합하는 실전 원리를 배울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메이커 에반 | Maker Evan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2oOXHWGn_Cw</a:t>
            </a:r>
            <a:endParaRPr lang="en-US" sz="1050" dirty="0"/>
          </a:p>
        </p:txBody>
      </p:sp>
      <p:pic>
        <p:nvPicPr>
          <p:cNvPr id="13" name="Image 0" descr="assets/generated/videos/2oOXHWGn_Cw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앤트로픽이 Claude를 활용하여 업무의 95%를 처리하는 방식을 공개하며, AI 도입의 핵심이 '에이전트'가 아닌 '스킬' 구축에 있음을 강조합니다. AI가 실패하는 근본적인 이유를 분석하고, 신뢰성 있는 AI 활용을 위한 컨텍스트 4계층 설계, 스킬과 지식의 중요성, 평가 및 자동 교정을 통한 검증, 그리고 Decay 문제 해결 방안을 제시합니다. 이를 통해 AI를 효과적으로 업무에 통합하는 실전 원리를 배울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95%를 AI가 하는 회사 (앤트로픽 사례)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자꾸 실패하는 이유 분석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컨텍스트 4계층 설계 방법론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핵심은 '스킬'이라는 주장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검증: 평가와 자동 교정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핵심 교훈 및 시작점 제시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도입의 패러다임 전환: 에이전트에서 스킬로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앤트로픽의 Claude 활용 성공 사례 (업무 95% 자동화)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실패 원인: 목표 불명확성, 컨텍스트 한계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컨텍스트 4계층 설계: AI 이해도 및 정확도 향상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스킬 기반 AI: 특정 작업 수행 능력 강화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검증의 중요성: 평가, 자동 교정, 신뢰성 확보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업무 자동화를 위한 맞춤형 '스킬' 개발 및 적용 방안 연구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컨텍스트 4계층 설계를 기반으로 한 AI 모델의 성능 및 신뢰성 향상 테스트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스킬의 효과적인 검증 및 지속적인 성능 관리를 위한 평가 시스템 구축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도입 초기 단계에서 에이전트보다 스킬 개발에 집중하는 전략 수립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연구 데이터 분석 및 보고서 작성 등 반복적인 업무에 AI 스킬 적용 가능성 탐색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앤트로픽이 공식적으로 공개한 Claude 활용 업무 자동화 비율 (95%)에 대한 원본 자료 확인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제시된 '컨텍스트 4계층 설계'의 구체적인 구현 방식 및 효과에 대한 추가 자료 검토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스킬의 'Decay' 문제 발생 메커니즘 및 구체적인 해결 방안에 대한 심층 분석 필요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진짜는 에이전트가 아니라 '스킬'이었다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메이커 에반 | Maker Evan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2oOXHWGn_Cw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https://www.youtube.com/watch?v=2oOXHWGn_Cw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2026-06-09T16:04:06Z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https://www.youtube.com/watch?v=2oOXHWGn_Cw | video_id: 2oOXHWGn_Cw | generated: 2026-06-09T16:04:06Z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진짜는 에이전트가 아니라 '스킬'이었다</dc:title>
  <dc:subject>YouTube information summary</dc:subject>
  <dc:creator>DreamLabs Collector</dc:creator>
  <cp:lastModifiedBy>DreamLabs Collector</cp:lastModifiedBy>
  <cp:revision>1</cp:revision>
  <dcterms:created xsi:type="dcterms:W3CDTF">2026-06-09T16:04:06Z</dcterms:created>
  <dcterms:modified xsi:type="dcterms:W3CDTF">2026-06-09T16:04:06Z</dcterms:modified>
</cp:coreProperties>
</file>