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이제 클로드 코드가 SNS도 관리해줍니다 (클로드 코드 X 쓰레드)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 AI 코드를 활용하여 Threads(쓰레드) 계정의 게시물 작성 및 댓글 관리를 자동화하는 방법을 소개합니다. Claude AI 코드는 API 연동을 통해 Threads의 토큰을 발급받고, 이를 기반으로 콘텐츠를 생성하며 댓글에 자동으로 응답하는 기능을 수행합니다. 이를 통해 개인 및 비즈니스 계정의 SNS 운영 효율성을 크게 높일 수 있습니다. 영상에서는 실제 코드 구현 과정과 댓글 자동화 시연을 포함하여, AI를 활용한 소셜 미디어 관리의 가능성을 보여줍니다.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투쏠ㅣAI 에이전트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36enLhyg9ZU</a:t>
            </a:r>
            <a:endParaRPr lang="en-US" sz="1050" dirty="0"/>
          </a:p>
        </p:txBody>
      </p:sp>
      <p:pic>
        <p:nvPicPr>
          <p:cNvPr id="13" name="Image 0" descr="assets/generated/videos/36enLhyg9ZU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https://www.youtube.com/watch?v=36enLhyg9ZU | video_id: 36enLhyg9ZU | generated: 2026-06-10T16:21:41Z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 AI 코드를 활용하여 Threads(쓰레드) 계정의 게시물 작성 및 댓글 관리를 자동화하는 방법을 소개합니다. Claude AI 코드는 API 연동을 통해 Threads의 토큰을 발급받고, 이를 기반으로 콘텐츠를 생성하며 댓글에 자동으로 응답하는 기능을 수행합니다. 이를 통해 개인 및 비즈니스 계정의 SNS 운영 효율성을 크게 높일 수 있습니다. 영상에서는 실제 코드 구현 과정과 댓글 자동화 시연을 포함하여, AI를 활용한 소셜 미디어 관리의 가능성을 보여줍니다.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https://www.youtube.com/watch?v=36enLhyg9ZU | video_id: 36enLhyg9ZU | generated: 2026-06-10T16:21:41Z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인트로 (0:00)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계획 수립 (0:49)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쓰레드 토큰 발급 과정 (3:15)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코드 구현 및 기능 설명 (8:21)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댓글 자동화 시연 (11:01)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https://www.youtube.com/watch?v=36enLhyg9ZU | video_id: 36enLhyg9ZU | generated: 2026-06-10T16:21:41Z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코드를 활용한 소셜 미디어 자동화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AI와 Threads API 연동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 콘텐츠 생성 및 게시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댓글 자동 응답 및 관리 시스템 구축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SNS 운영 효율성 극대화 방안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에이전트의 실무 적용 사례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https://www.youtube.com/watch?v=36enLhyg9ZU | video_id: 36enLhyg9ZU | generated: 2026-06-10T16:21:41Z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콘텐츠 자동 생성 및 배포 시스템 구축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고객 문의 및 댓글에 대한 AI 기반 자동 응답 시스템 개발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소셜 미디어 채널 통합 관리 솔루션 연구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에이전트를 활용한 마케팅 캠페인 자동화 및 성과 분석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개인화된 사용자 경험 제공을 위한 AI 챗봇 연동 강화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https://www.youtube.com/watch?v=36enLhyg9ZU | video_id: 36enLhyg9ZU | generated: 2026-06-10T16:21:41Z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사용된 Claude AI 코드의 구체적인 구현 내용 및 라이브러리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Threads API 연동 시 발생할 수 있는 기술적 제약 사항 및 해결 방안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자동화된 댓글 응답의 정확성 및 사용자 경험에 미치는 영향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실제 운영 환경에서의 안정성 및 확장성 검증 필요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제시된 AI Basic 키트의 상세 내용 및 활용법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https://www.youtube.com/watch?v=36enLhyg9ZU | video_id: 36enLhyg9ZU | generated: 2026-06-10T16:21:41Z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이제 클로드 코드가 SNS도 관리해줍니다 (클로드 코드 X 쓰레드)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투쏠ㅣAI 에이전트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36enLhyg9ZU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https://www.youtube.com/watch?v=36enLhyg9ZU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2026-06-10T16:21:41Z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https://www.youtube.com/watch?v=36enLhyg9ZU | video_id: 36enLhyg9ZU | generated: 2026-06-10T16:21:41Z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이제 클로드 코드가 SNS도 관리해줍니다 (클로드 코드 X 쓰레드)</dc:title>
  <dc:subject>YouTube information summary</dc:subject>
  <dc:creator>DreamLabs Collector</dc:creator>
  <cp:lastModifiedBy>DreamLabs Collector</cp:lastModifiedBy>
  <cp:revision>1</cp:revision>
  <dcterms:created xsi:type="dcterms:W3CDTF">2026-06-10T16:21:41Z</dcterms:created>
  <dcterms:modified xsi:type="dcterms:W3CDTF">2026-06-10T16:21:41Z</dcterms:modified>
</cp:coreProperties>
</file>