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Free Wispr Flow, ElevenLabs &amp; CapCut alternatives + more GitHub hits</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Andrew Warner와 Adam Brakhane이 최신 GitHub 트렌드 리포지토리를 분석하는 기술 브리핑입니다. 주요 내용은 AI 에이전트 기반 비디오 편집 도구, 코드 에이전트 메모리 관리, 구글 리서치의 시계열 예측 모델, 그리고 Figma, WhisperFlow, CapCut 등 인기 도구의 오픈소스 대안들을 다룹니다. 특히 로컬 실행 가능하고 에이전트 친화적인 솔루션들이 강조되며, 시스템 프롬프트 연구 및 에이전트의 외부 서비스 접근성 향상 프로젝트도 소개됩니다. 이 브리핑은 최신 기술 동향과 잠재적 활용 가능성을 빠르게 파악하는 데 중점을 둡니다. (참고: 트랜스크립트 부재로 메타데이터 기반 추론임을 명시합니다.)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The Next New Thing</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3Cni6_JubQk</a:t>
            </a:r>
            <a:endParaRPr lang="en-US" sz="1050" dirty="0"/>
          </a:p>
        </p:txBody>
      </p:sp>
      <p:pic>
        <p:nvPicPr>
          <p:cNvPr id="13" name="Image 0" descr="assets/generated/videos/3Cni6_JubQ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Andrew Warner와 Adam Brakhane이 최신 GitHub 트렌드 리포지토리를 분석하는 기술 브리핑입니다. 주요 내용은 AI 에이전트 기반 비디오 편집 도구, 코드 에이전트 메모리 관리, 구글 리서치의 시계열 예측 모델, 그리고 Figma, WhisperFlow, CapCut 등 인기 도구의 오픈소스 대안들을 다룹니다. 특히 로컬 실행 가능하고 에이전트 친화적인 솔루션들이 강조되며, 시스템 프롬프트 연구 및 에이전트의 외부 서비스 접근성 향상 프로젝트도 소개됩니다. 이 브리핑은 최신 기술 동향과 잠재적 활용 가능성을 빠르게 파악하는 데 중점을 둡니다. (참고: 트랜스크립트 부재로 메타데이터 기반 추론임을 명시합니다.)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금주의 인기 GitHub 리포지토리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00:27 - OpenMontage: Claude Code를 활용한 자연어 기반 비디오 편집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01:48 - 에이전트 기반 비디오 편집의 중요성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04:03 - codebase-memory-mcp: 코드 에이전트의 메모리 및 코드베이스 인식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07:39 - timesfm: Google Research의 시계열 예측 모델</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13:21 - peerd: 브라우저 기반 로컬 AI 에이전트 실행</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기능 확장 및 자율성 강화 (비디오 편집, 외부 서비스 접근)</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대안의 부상 및 상용 도구 대체 가능성 (디자인, 음성, 비디오 편집)</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실행 및 개인 정보 보호를 강조하는 AI 솔루션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데이터 기반 예측 및 분석 도구의 발전 (시계열 예측, 주식 분석, 글로벌 모니터링)</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개발자 생산성 향상 및 AI 에이전트 효율성 개선 (메모리 관리, 프롬프트 연구)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에이전트 친화적인 인프라 및 워크플로우 구축의 중요성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기반 콘텐츠 생성 및 편집 워크플로우 연구: OpenMontage, OpenCut, Agent-Reach 등을 활용하여 DreamLabs의 콘텐츠 제작 효율성 증대 방안 모색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도구 개발 시 오픈소스 대안 검토: Penpot, FluidVoice, voicebox와 같은 오픈소스 솔루션을 내부 디자인, 음성 처리, 협업 도구로 활용 가능성 평가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시계열 예측 모델을 활용한 시장 동향 분석: timesfm 및 daily_stock_analysis를 통해 DreamLabs 관련 시장 트렌드 예측 및 투자 전략 수립에 활용</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보안 및 개인 정보 보호를 위한 로컬 AI 솔루션 탐색: peerd, FluidVoice, voicebox와 같이 로컬에서 실행되는 AI 도구를 활용하여 민감 데이터 처리 시 보안 강화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성능 최적화 및 프롬프트 엔지니어링 연구: codebase-memory-mcp 및 system_prompts_leaks를 참고하여 DreamLabs 내부 AI 에이전트의 효율성 및 성능 개선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OpenMontage의 실제 비디오 생성 품질 및 Claude Code 통합 방식의 유연성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FluidVoice 및 voicebox의 음성 인식/생성 정확도 및 로컬 환경에서의 성능 벤치마킹</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Penpot이 Figma를 대체할 수 있는 기능적 완전성, 특히 협업 및 대규모 프로젝트 관리 기능 검증</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Agent-Reach가 에이전트에 제공하는 외부 서비스 접근성의 범위, 보안성 및 실제 활용 시 발생할 수 있는 제약 사항 분석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timesfm의 예측 정확도 및 다양한 시계열 데이터셋에 대한 적용 가능성 평가</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Free Wispr Flow, ElevenLabs &amp; CapCut alternatives + more GitHub hits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The Next New Thing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3Cni6_JubQk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https://www.youtube.com/watch?v=3Cni6_JubQk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2026-06-29T16:22:49Z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https://www.youtube.com/watch?v=3Cni6_JubQk | video_id: 3Cni6_JubQk | generated: 2026-06-29T16:22:49Z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 Wispr Flow, ElevenLabs &amp; CapCut alternatives + more GitHub hits</dc:title>
  <dc:subject>YouTube information summary</dc:subject>
  <dc:creator>DreamLabs Collector</dc:creator>
  <cp:lastModifiedBy>DreamLabs Collector</cp:lastModifiedBy>
  <cp:revision>1</cp:revision>
  <dcterms:created xsi:type="dcterms:W3CDTF">2026-06-29T16:22:49Z</dcterms:created>
  <dcterms:modified xsi:type="dcterms:W3CDTF">2026-06-29T16:22:49Z</dcterms:modified>
</cp:coreProperties>
</file>