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2인 개발로 400억 버는 치트키 공개</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영상은 '2인 개발로 400억 버는 치트키'를 공개한다고 주장하며, 소규모 개발팀의 성공 전략에 대한 통찰을 제공할 것으로 추정됩니다. 영상 설명에 따르면, 핵심은 '창의성'에 대한 새로운 접근 방식으로, '뇌가 새로운 길로 생각을 했을 때' 창의성이 발생한다는 관점을 제시합니다. 이는 게임 개발, 디자인, 심리학 분야의 연구를 기반으로 하며, 특히 인지 심리학의 '구조화된 상상력' 개념과 연관될 가능성이 높습니다. GDC의 포스트모템 영상들을 참고 문헌으로 제시하여 실제 게임 개발 사례를 통해 창의성 발현 기법을 설명할 것으로 예상됩니다. DreamLabs는 이 영상을 통해 소규모 팀의 효율적인 개발 방식과 창의성 증진 전략에 대한 아이디어를 얻을 수 있을 것입니다.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콤므의 게임연구소</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3z8qOT6bT9I</a:t>
            </a:r>
            <a:endParaRPr lang="en-US" sz="1050" dirty="0"/>
          </a:p>
        </p:txBody>
      </p:sp>
      <p:pic>
        <p:nvPicPr>
          <p:cNvPr id="13" name="Image 0" descr="assets/generated/videos/3z8qOT6bT9I/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https://www.youtube.com/watch?v=3z8qOT6bT9I | video_id: 3z8qOT6bT9I | generated: 2026-06-23T16:02:19Z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영상은 '2인 개발로 400억 버는 치트키'를 공개한다고 주장하며, 소규모 개발팀의 성공 전략에 대한 통찰을 제공할 것으로 추정됩니다. 영상 설명에 따르면, 핵심은 '창의성'에 대한 새로운 접근 방식으로, '뇌가 새로운 길로 생각을 했을 때' 창의성이 발생한다는 관점을 제시합니다. 이는 게임 개발, 디자인, 심리학 분야의 연구를 기반으로 하며, 특히 인지 심리학의 '구조화된 상상력' 개념과 연관될 가능성이 높습니다. GDC의 포스트모템 영상들을 참고 문헌으로 제시하여 실제 게임 개발 사례를 통해 창의성 발현 기법을 설명할 것으로 예상됩니다. DreamLabs는 이 영상을 통해 소규모 팀의 효율적인 개발 방식과 창의성 증진 전략에 대한 아이디어를 얻을 수 있을 것입니다.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https://www.youtube.com/watch?v=3z8qOT6bT9I | video_id: 3z8qOT6bT9I | generated: 2026-06-23T16:02:19Z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서론: 2인 개발팀의 성공 사례 및 '치트키' 소개 (메타데이터 기반 추정)</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창의성에 대한 일반적인 인식과 새로운 정의 제시 (메타데이터 기반 추정)</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'뇌의 새로운 사고 경로'와 창의성 발생 이론 설명 (메타데이터 기반 추정)</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관련 연구 및 문헌 (GDC 영상, 인지 심리학 논문) 소개 및 분석 (메타데이터 기반 추정)</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게임 개발 및 디자인에 창의성을 적용하는 구체적인 방법론 제시 (메타데이터 기반 추정)</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결론: 소규모 팀 성공을 위한 창의성 활용의 중요성 강조 (메타데이터 기반 추정)</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https://www.youtube.com/watch?v=3z8qOT6bT9I | video_id: 3z8qOT6bT9I | generated: 2026-06-23T16:02:19Z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소규모 개발팀(2인)의 높은 수익 달성 가능성 및 그 비결 (메타데이터 기반 추정)</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창의성의 본질: 뇌의 기존 경로를 벗어난 새로운 사고 방식</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인지 심리학의 '구조화된 상상력(Structured Imagination)' 개념과 창의성 연결 (Ward, 1994 논문 기반 추정)</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게임 디자인 및 심리학적 관점에서 창의성을 활용한 문제 해결</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GDC 포스트모템 영상 분석을 통한 실제 개발 과정에서의 창의적 접근 사례</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제한된 자원으로 최대의 성과를 내는 '치트키'의 구체적인 내용 (메타데이터 기반 추정)</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https://www.youtube.com/watch?v=3z8qOT6bT9I | video_id: 3z8qOT6bT9I | generated: 2026-06-23T16:02:19Z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DreamLabs의 소규모 프로젝트 팀에 '뇌의 새로운 사고 경로'를 유도하는 창의성 증진 기법 적용 검토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게임 디자인 과정에서 인지 심리학적 관점을 도입하여 사용자 경험(UX) 및 플레이어 몰입도 개선 방안 모색</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GDC 포스트모템 영상 분석을 내부 스터디 자료로 활용하여 개발 노하우 및 창의적 문제 해결 능력 향상</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제한된 인력과 자원으로 높은 성과를 내는 소규모 팀의 성공 전략을 DreamLabs 개발 문화에 접목</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브레인스토밍 및 아이디어 발상 단계에서 '구조화된 상상력' 원리를 적용하여 혁신적인 아이디어 도출</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https://www.youtube.com/watch?v=3z8qOT6bT9I | video_id: 3z8qOT6bT9I | generated: 2026-06-23T16:02:19Z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영상에서 제시하는 '400억 수익'의 구체적인 근거와 해당 개발팀의 실제 사례 확인</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'치트키'로 언급된 창의성 발현 기법의 실제 내용과 DreamLabs 프로젝트에의 적용 가능성 검토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인용된 연구(Ward, 1994)의 핵심 내용과 영상 내 해석의 정확성 및 깊이 확인</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GDC 영상('Shadow of the Colossus', 'Into the Breach')의 내용이 영상 주제와 어떻게 연결되는지 구체적인 분석 필요</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2인 개발팀의 성공 요인에 대한 심층적인 분석 내용 및 재현 가능성 확인</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https://www.youtube.com/watch?v=3z8qOT6bT9I | video_id: 3z8qOT6bT9I | generated: 2026-06-23T16:02:19Z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2인 개발로 400억 버는 치트키 공개</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콤므의 게임연구소</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3z8qOT6bT9I</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https://www.youtube.com/watch?v=3z8qOT6bT9I</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2026-06-23T16:02:19Z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https://www.youtube.com/watch?v=3z8qOT6bT9I | video_id: 3z8qOT6bT9I | generated: 2026-06-23T16:02:19Z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2인 개발로 400억 버는 치트키 공개</dc:title>
  <dc:subject>YouTube information summary</dc:subject>
  <dc:creator>DreamLabs Collector</dc:creator>
  <cp:lastModifiedBy>DreamLabs Collector</cp:lastModifiedBy>
  <cp:revision>1</cp:revision>
  <dcterms:created xsi:type="dcterms:W3CDTF">2026-06-23T16:02:19Z</dcterms:created>
  <dcterms:modified xsi:type="dcterms:W3CDTF">2026-06-23T16:02:19Z</dcterms:modified>
</cp:coreProperties>
</file>