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AI에게 인스타그램 운영을 시키면 팔로워를 몇 명 모을까?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AI를 활용하여 인스타그램 계정을 운영하고 팔로워를 얼마나 모을 수 있는지 실험하는 내용을 다룰 것으로 추정됩니다. 영상 제목("AI에게 인스타그램 운영을 시키면 팔로워를 몇 명 모을까?")을 통해 AI의 소셜 미디어 관리 및 성장 잠재력을 탐구하는 실험적 접근 방식을 제시합니다. 구체적인 실험 방법, 사용된 AI 도구, 그리고 최종 팔로워 수와 같은 결과는 영상 시청을 통해 확인이 필요합니다. 본 브리핑은 메타데이터 기반 추론이며, 실제 영상 내용과 차이가 있을 수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이영배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46GrAocDqR0</a:t>
            </a:r>
            <a:endParaRPr lang="en-US" sz="1050" dirty="0"/>
          </a:p>
        </p:txBody>
      </p:sp>
      <p:pic>
        <p:nvPicPr>
          <p:cNvPr id="13" name="Image 0" descr="assets/generated/videos/46GrAocDqR0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https://www.youtube.com/watch?v=46GrAocDqR0 | video_id: 46GrAocDqR0 | generated: 2026-07-28T15:52:06Z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AI를 활용하여 인스타그램 계정을 운영하고 팔로워를 얼마나 모을 수 있는지 실험하는 내용을 다룰 것으로 추정됩니다. 영상 제목("AI에게 인스타그램 운영을 시키면 팔로워를 몇 명 모을까?")을 통해 AI의 소셜 미디어 관리 및 성장 잠재력을 탐구하는 실험적 접근 방식을 제시합니다. 구체적인 실험 방법, 사용된 AI 도구, 그리고 최종 팔로워 수와 같은 결과는 영상 시청을 통해 확인이 필요합니다. 본 브리핑은 메타데이터 기반 추론이며, 실제 영상 내용과 차이가 있을 수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https://www.youtube.com/watch?v=46GrAocDqR0 | video_id: 46GrAocDqR0 | generated: 2026-07-28T15:52:06Z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서론: AI를 활용한 인스타그램 운영 실험의 배경 및 목표 소개 (추정)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실험 설계: AI 에이전트 설정 및 인스타그램 계정 준비 과정 (추정)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운영 과정: AI가 콘텐츠를 생성하고 상호작용하는 방식 (추정)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 분석: 일정 기간 후 팔로워 수 및 기타 지표 변화 (추정)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 및 시사점: 실험 결과에 대한 평가 및 AI 소셜 미디어 활용의 미래 (추정)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https://www.youtube.com/watch?v=46GrAocDqR0 | video_id: 46GrAocDqR0 | generated: 2026-07-28T15:52:06Z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소셜 미디어 자동화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활용한 콘텐츠 생성 및 게시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팔로워 성장 전략 및 AI의 역할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자율적 운영 능력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소셜 미디어 마케팅 효율성 증대 가능성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기술의 실제 비즈니스 적용 사례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https://www.youtube.com/watch?v=46GrAocDqR0 | video_id: 46GrAocDqR0 | generated: 2026-07-28T15:52:06Z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소셜 미디어 채널 운영에 AI 에이전트 도입 가능성 탐색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콘텐츠 생성 및 마케팅 자동화 솔루션 개발 아이디어 발굴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성능 평가 및 최적화 방안 연구에 참고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활용한 특정 목표 달성(예: 팔로워 증대) 실험 설계에 대한 인사이트 확보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윤리적 사용 및 투명성 확보 방안 논의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https://www.youtube.com/watch?v=46GrAocDqR0 | video_id: 46GrAocDqR0 | generated: 2026-07-28T15:52:06Z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실험에 사용된 구체적인 AI 도구 또는 플랫폼의 종류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AI가 인스타그램 계정을 운영한 정확한 방법론 및 전략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실험 기간 동안 AI가 생성한 콘텐츠의 유형 및 품질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최종적으로 달성한 팔로워 수 및 기타 성과 지표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실험 과정에서 발생한 특이사항 또는 문제점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영상의 결론 및 저자의 최종 평가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https://www.youtube.com/watch?v=46GrAocDqR0 | video_id: 46GrAocDqR0 | generated: 2026-07-28T15:52:06Z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AI에게 인스타그램 운영을 시키면 팔로워를 몇 명 모을까?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이영배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46GrAocDqR0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https://www.youtube.com/watch?v=46GrAocDqR0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PLezuKYaDh4Rs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2026-07-28T15:52:06Z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https://www.youtube.com/watch?v=46GrAocDqR0 | video_id: 46GrAocDqR0 | generated: 2026-07-28T15:52:06Z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AI에게 인스타그램 운영을 시키면 팔로워를 몇 명 모을까?</dc:title>
  <dc:subject>YouTube information summary</dc:subject>
  <dc:creator>DreamLabs Collector</dc:creator>
  <cp:lastModifiedBy>DreamLabs Collector</cp:lastModifiedBy>
  <cp:revision>1</cp:revision>
  <dcterms:created xsi:type="dcterms:W3CDTF">2026-07-28T15:52:06Z</dcterms:created>
  <dcterms:modified xsi:type="dcterms:W3CDTF">2026-07-28T15:52:06Z</dcterms:modified>
</cp:coreProperties>
</file>