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우리는 AI를 소유한 적이 없습니다 지능을 빌려 쓰는 시대에 생존할 방법을 찾아봅시다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AI가 단순한 기술 거품이 아니라, '지능을 빌려 쓰는 시대'로의 전환을 알리며 AI 접근 권한이 미래 사회의 새로운 빈부 격차를 야기할 수 있다는 심층적인 우려를 제기합니다. 강력한 AI 모델 '페이블'의 접근 제한 사례를 통해 우리는 AI를 소유한 적이 없으며, 단지 구독료를 내고 지능에 접속할 권한을 빌려 쓰고 있음을 강조합니다. 영상은 정부, 군대, 거대 기업에 최신 AI가 우선 배급될 가능성을 경고하며, 평범한 개인이 이러한 시대에 생존하기 위한 네 가지 핵심 전략을 제시합니다. 이 전략들은 AI 사용법을 넘어선 문제 해결 능력 배양, 개인의 지적 자산 축적, 단일 모델 의존 탈피, 그리고 인간 고유의 경험과 관점 보호에 초점을 맞춥니다. 궁극적으로, 빌린 지능 위에 나만의 자산을 구축하는 것이 중요하다고 역설합니다.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바이브랩스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4WwDHUseYFk</a:t>
            </a:r>
            <a:endParaRPr lang="en-US" sz="1050" dirty="0"/>
          </a:p>
        </p:txBody>
      </p:sp>
      <p:pic>
        <p:nvPicPr>
          <p:cNvPr id="13" name="Image 0" descr="assets/generated/videos/4WwDHUseYFk/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https://www.youtube.com/watch?v=4WwDHUseYFk | video_id: 4WwDHUseYFk | generated: 2026-06-30T15:57:05Z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AI가 단순한 기술 거품이 아니라, '지능을 빌려 쓰는 시대'로의 전환을 알리며 AI 접근 권한이 미래 사회의 새로운 빈부 격차를 야기할 수 있다는 심층적인 우려를 제기합니다. 강력한 AI 모델 '페이블'의 접근 제한 사례를 통해 우리는 AI를 소유한 적이 없으며, 단지 구독료를 내고 지능에 접속할 권한을 빌려 쓰고 있음을 강조합니다. 영상은 정부, 군대, 거대 기업에 최신 AI가 우선 배급될 가능성을 경고하며, 평범한 개인이 이러한 시대에 생존하기 위한 네 가지 핵심 전략을 제시합니다. 이 전략들은 AI 사용법을 넘어선 문제 해결 능력 배양, 개인의 지적 자산 축적, 단일 모델 의존 탈피, 그리고 인간 고유의 경험과 관점 보호에 초점을 맞춥니다. 궁극적으로, 빌린 지능 위에 나만의 자산을 구축하는 것이 중요하다고 역설합니다.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https://www.youtube.com/watch?v=4WwDHUseYFk | video_id: 4WwDHUseYFk | generated: 2026-06-30T15:57:05Z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거품보다 더 걱정되는 것</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페이블, 차원이 다른 AI를 만나다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나는 지능을 빌려 쓰고 있었다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좋은 AI가 계급에 따라 배급된다면</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평범한 사람은 무엇을 해야 할까</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①사용법이 아닌 능력 ②경험을 자산으로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https://www.youtube.com/watch?v=4WwDHUseYFk | video_id: 4WwDHUseYFk | generated: 2026-06-30T15:57:05Z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AI는 소유가 아닌 '접속 권한'을 빌려 쓰는 서비스이며, 이는 언제든 제한될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접근성의 차이는 미래 사회의 지능 격차와 경제적 불평등을 심화시키는 주요 요인이 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시대의 핵심 역량은 특정 도구 사용법이 아닌, 문제 정의, 정보 분석, 결과 검증과 같은 근본적인 사고 능력입니다.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개인의 프롬프트, 업무 절차 등 AI 활용 노하우는 중요한 지적 자산으로 체계적으로 관리되어야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단일 AI 모델에 대한 맹목적인 의존은 위험하며, 다양한 AI 도구 활용 및 비상 계획 수립이 필수적입니다.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 고유의 경험, 현장 지식, 신뢰, 관점은 AI가 대체할 수 없는 독점적 가치로, 이를 강화해야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https://www.youtube.com/watch?v=4WwDHUseYFk | video_id: 4WwDHUseYFk | generated: 2026-06-30T15:57:05Z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DreamLabs는 특정 AI 모델에 대한 의존도를 낮추고, 다양한 AI 모델 및 오픈소스 솔루션 활용 전략을 모색해야 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AI 활용 가이드라인, 최적 프롬프트, 업무 자동화 절차 등 DreamLabs만의 AI 활용 노하우를 체계적인 지식 자산으로 구축하고 공유해야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대체할 수 없는 DreamLabs의 독점적인 연구 데이터, 현장 경험, 비즈니스 통찰력을 강화하여 핵심 경쟁력을 확보해야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연구원들에게 AI 도구 사용법 교육을 넘어, 문제 정의, 가설 수립, 데이터 분석, 결과 검증 등 AI와 협업하는 고차원적 사고 능력 교육을 강화해야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미래 AI 접근성 변화에 대비하여 자체 AI 역량 강화 또는 특정 AI 모델에 대한 선제적 접근권 확보 방안을 연구해야 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활용을 통해 얻은 인사이트와 결과물을 DreamLabs의 고유한 관점과 해석으로 재구성하여 차별화된 가치를 제공해야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https://www.youtube.com/watch?v=4WwDHUseYFk | video_id: 4WwDHUseYFk | generated: 2026-06-30T15:57:05Z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'페이블' AI 모델의 실제 존재 여부 및 해당 모델이 수출 통제 지침으로 접근이 차단된 구체적인 사례 확인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접근 권한의 차이가 실제 사회적 계급 격차나 경제적 불평등으로 이어지고 있다는 구체적인 연구 결과 또는 통계 자료 분석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제시된 네 가지 생존 전략('능력 배양', '자산화', '의존 탈피', '나의 것 지키기')이 실제 개인 및 조직의 AI 시대 생존에 미치는 효과에 대한 심층 연구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모델의 '배급' 또는 '접근 제한'이 국가 안보나 특정 산업 보호를 넘어 일반 사용자에게까지 광범위하게 적용될 수 있는지에 대한 법적, 정책적 근거 확인 (메타데이터 기반 추론).</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https://www.youtube.com/watch?v=4WwDHUseYFk | video_id: 4WwDHUseYFk | generated: 2026-06-30T15:57:05Z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우리는 AI를 소유한 적이 없습니다 지능을 빌려 쓰는 시대에 생존할 방법을 찾아봅시다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바이브랩스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4WwDHUseYFk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https://www.youtube.com/watch?v=4WwDHUseYFk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2026-06-30T15:57:05Z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https://www.youtube.com/watch?v=4WwDHUseYFk | video_id: 4WwDHUseYFk | generated: 2026-06-30T15:57:05Z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우리는 AI를 소유한 적이 없습니다 지능을 빌려 쓰는 시대에 생존할 방법을 찾아봅시다</dc:title>
  <dc:subject>YouTube information summary</dc:subject>
  <dc:creator>DreamLabs Collector</dc:creator>
  <cp:lastModifiedBy>DreamLabs Collector</cp:lastModifiedBy>
  <cp:revision>1</cp:revision>
  <dcterms:created xsi:type="dcterms:W3CDTF">2026-06-30T15:57:06Z</dcterms:created>
  <dcterms:modified xsi:type="dcterms:W3CDTF">2026-06-30T15:57:06Z</dcterms:modified>
</cp:coreProperties>
</file>