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11F"/>
          </a:solidFill>
          <a:ln w="12700">
            <a:solidFill>
              <a:srgbClr val="08111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914400" y="-914400"/>
            <a:ext cx="4754880" cy="4754880"/>
          </a:xfrm>
          <a:prstGeom prst="arc">
            <a:avLst/>
          </a:prstGeom>
          <a:solidFill>
            <a:srgbClr val="0EA5E9">
              <a:alpha val="28000"/>
            </a:srgbClr>
          </a:solidFill>
          <a:ln w="12700">
            <a:solidFill>
              <a:srgbClr val="0EA5E9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502920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COLLECTOR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94360" y="1005840"/>
            <a:ext cx="6492240" cy="1554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28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바이브코딩으로 현실 업무 자동화(AX) 하려면 여기까지는 반드시 알아야 합니다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621792" y="2743200"/>
            <a:ext cx="6217920" cy="1417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DDE7F3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이 영상은 바이브코딩을 활용한 현실 업무 자동화(AX)를 위한 핵심 기술 브리핑입니다. 특히, 복잡한 AI 시스템 구축에 필수적인 오케스트레이션 개념과 이를 구현하는 세 가지 주요 도구인 LangChain, LangGraph, LangSmith의 역할에 초점을 맞춥니다. 영상 메타데이터에 따르면, RAG 챗봇의 한계를 극복하고, 데이터 연결 설계, 판단 흐름 설계, 모니터링 및 개선을 통해 실제 업무에 적용하는 방법을 다룹니다. 비개발자와 도메인 전문가의 협업을 강조하며, 효율적인 자동화 시스템 구축을 위한 로드맵을 제시합니다. 이 내용은 제공된 메타데이터(제목, 설명, 타임스탬프)를 기반으로 추론되었습니다.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658368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22960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22960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양실장의 바이브코딩대학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3611880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776472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3776472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4f1kveGwI70</a:t>
            </a:r>
            <a:endParaRPr lang="en-US" sz="1050" dirty="0"/>
          </a:p>
        </p:txBody>
      </p:sp>
      <p:pic>
        <p:nvPicPr>
          <p:cNvPr id="13" name="Image 0" descr="assets/generated/videos/4f1kveGwI70/thumbnail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0" y="914400"/>
            <a:ext cx="4251960" cy="3200400"/>
          </a:xfrm>
          <a:prstGeom prst="rect">
            <a:avLst/>
          </a:prstGeom>
        </p:spPr>
      </p:pic>
      <p:sp>
        <p:nvSpPr>
          <p:cNvPr id="14" name="Text 11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https://www.youtube.com/watch?v=4f1kveGwI70 | video_id: 4f1kveGwI70 | generated: 2026-06-09T16:05:28Z</a:t>
            </a:r>
            <a:endParaRPr lang="en-US" sz="6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Executive Summary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시청 전 빠른 정보 습득을 위한 요약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4343400"/>
          </a:xfrm>
          <a:prstGeom prst="roundRect">
            <a:avLst>
              <a:gd name="adj" fmla="val 2526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SUMMARY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7581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이 영상은 바이브코딩을 활용한 현실 업무 자동화(AX)를 위한 핵심 기술 브리핑입니다. 특히, 복잡한 AI 시스템 구축에 필수적인 오케스트레이션 개념과 이를 구현하는 세 가지 주요 도구인 LangChain, LangGraph, LangSmith의 역할에 초점을 맞춥니다. 영상 메타데이터에 따르면, RAG 챗봇의 한계를 극복하고, 데이터 연결 설계, 판단 흐름 설계, 모니터링 및 개선을 통해 실제 업무에 적용하는 방법을 다룹니다. 비개발자와 도메인 전문가의 협업을 강조하며, 효율적인 자동화 시스템 구축을 위한 로드맵을 제시합니다. 이 내용은 제공된 메타데이터(제목, 설명, 타임스탬프)를 기반으로 추론되었습니다.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https://www.youtube.com/watch?v=4f1kveGwI70 | video_id: 4f1kveGwI70 | generated: 2026-06-09T16:05:28Z</a:t>
            </a:r>
            <a:endParaRPr lang="en-US" sz="6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Structure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구성과 논리 흐름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7강 RAG 챗봇의 한계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복잡도 계단 1: LangChain의 역할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복잡도 계단 2: LangGraph의 역할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복잡도 계단 3: LangSmith의 역할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세 도구의 관계 정리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세무법인 사례로 보는 실제 적용 (데이터 연결, 판단 흐름, 모니터링 포함)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https://www.youtube.com/watch?v=4f1kveGwI70 | video_id: 4f1kveGwI70 | generated: 2026-06-09T16:05:28Z</a:t>
            </a:r>
            <a:endParaRPr lang="en-US" sz="6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Key Ideas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정보게시물로 전환할 핵심 아이디어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**오케스트레이션의 중요성**: 복잡한 AI/자동화 시스템 구축에 필수적인 개념입니다. (메타데이터 기반 추론)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**RAG 챗봇의 한계 극복**: LangChain, LangGraph, LangSmith를 통해 기존 RAG 모델의 복잡성 및 제어 문제를 해결하는 방안을 제시합니다. (메타데이터 기반 추론)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**LangChain의 역할**: AI 애플리케이션 개발의 기본 프레임워크로서, 다양한 구성 요소를 연결하고 관리하는 데 사용됩니다. (메타데이터 기반 추론)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**LangGraph의 역할**: 다단계 의사결정 및 상태 관리가 필요한 복잡한 에이전트 워크플로우를 구축하는 데 특화되어 있습니다. (메타데이터 기반 추론)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**LangSmith의 역할**: AI 개발 라이프사이클 전반에 걸쳐 애플리케이션의 개발, 디버깅, 테스트, 모니터링을 지원하는 플랫폼입니다. (메타데이터 기반 추론)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**실제 적용 프로세스**: 데이터 연결 설계, 판단 흐름 설계, 모니터링 및 개선의 3단계로 구성된 실제 적용 과정을 설명합니다. (메타데이터 기반 추론)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https://www.youtube.com/watch?v=4f1kveGwI70 | video_id: 4f1kveGwI70 | generated: 2026-06-09T16:05:28Z</a:t>
            </a:r>
            <a:endParaRPr lang="en-US" sz="6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Application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내부 적용 관점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**내부 업무 자동화(AX) 전략 수립**: DreamLabs의 연구 및 개발 프로세스에 LangChain, LangGraph, LangSmith 기반의 자동화 시스템 도입을 검토하여 효율성을 증대할 수 있습니다.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**복잡한 AI 에이전트 개발**: 다단계 의사결정이 필요한 연구 보조 에이전트 또는 복잡한 데이터 분석 워크플로우 구축에 LangGraph의 활용 가능성을 탐색할 수 있습니다.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**AI 모델 개발 및 운영 효율화**: LangSmith를 활용하여 DreamLabs에서 개발 중인 AI 모델의 성능 모니터링, 디버깅, 개선 프로세스를 강화하고 안정적인 운영을 도모할 수 있습니다.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**기술 스택 확장**: 오케스트레이션 도구에 대한 이해를 높여 DreamLabs의 AI/ML 엔지니어링 역량을 강화하고, 최신 기술 트렌드에 발맞출 수 있습니다.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**도메인 전문가 협업 모델**: 연구원(도메인 전문가)과 개발자 간의 협업을 위한 바이브코딩 접근 방식을 DreamLabs의 특성에 맞게 적용하는 방안을 검토할 수 있습니다.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https://www.youtube.com/watch?v=4f1kveGwI70 | video_id: 4f1kveGwI70 | generated: 2026-06-09T16:05:28Z</a:t>
            </a:r>
            <a:endParaRPr lang="en-US" sz="6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Verification Required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모델 추론/metadata 한계/원본 확인 필요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**LangChain, LangGraph, LangSmith의 구체적인 기능 및 예시**: 각 도구가 영상에서 어떤 방식으로 설명되고 어떤 실제 코드 예시가 제시되는지 영상 시청을 통해 확인이 필요합니다.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**RAG 챗봇의 한계에 대한 상세 설명**: 7강에서 언급된 RAG 챗봇의 구체적인 한계점과 이를 극복하기 위한 오케스트레이션의 필요성이 어떻게 강조되는지 영상 시청을 통해 확인이 필요합니다.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**세무법인 사례의 상세 구현 과정**: 데이터 연결, 판단 흐름, 모니터링 단계에서 어떤 구체적인 기술적/업무적 고려사항이 제시되는지 영상 시청을 통해 확인이 필요합니다.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**비개발자 및 도메인 전문가의 역할에 대한 구체적인 가이드라인**: 이들이 자동화 과정에서 어떤 작업을 수행해야 하는지에 대한 상세 설명이 영상에 포함되어 있는지 확인이 필요합니다.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**"바이브코딩"의 정의 및 철학**: 영상에서 "바이브코딩"이 정확히 무엇을 의미하며, 어떤 접근 방식을 강조하는지 영상 시청을 통해 확인이 필요합니다.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https://www.youtube.com/watch?v=4f1kveGwI70 | video_id: 4f1kveGwI70 | generated: 2026-06-09T16:05:28Z</a:t>
            </a:r>
            <a:endParaRPr lang="en-US" sz="6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&amp; Download Metadata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게시물과 문서 산출물 추적 정보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143000"/>
            <a:ext cx="10789920" cy="4389120"/>
          </a:xfrm>
          <a:prstGeom prst="roundRect">
            <a:avLst>
              <a:gd name="adj" fmla="val 25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28930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METADATA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00200"/>
            <a:ext cx="10460736" cy="380390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Title: 바이브코딩으로 현실 업무 자동화(AX) 하려면 여기까지는 반드시 알아야 합니다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Channel: 양실장의 바이브코딩대학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ID: 4f1kveGwI70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URL: https://www.youtube.com/watch?v=4f1kveGwI70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Playlist ID: PLHwM6idVO2zyqi2IZeDAiP5QBqRXd2Zyh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Generated at: 2026-06-09T16:05:28Z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basis: metadata_and_model_inference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https://www.youtube.com/watch?v=4f1kveGwI70 | video_id: 4f1kveGwI70 | generated: 2026-06-09T16:05:28Z</a:t>
            </a:r>
            <a:endParaRPr lang="en-US" sz="6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Noto Sans CJK KR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Noto Sans CJK KR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DreamLabs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바이브코딩으로 현실 업무 자동화(AX) 하려면 여기까지는 반드시 알아야 합니다</dc:title>
  <dc:subject>YouTube information summary</dc:subject>
  <dc:creator>DreamLabs Collector</dc:creator>
  <cp:lastModifiedBy>DreamLabs Collector</cp:lastModifiedBy>
  <cp:revision>1</cp:revision>
  <dcterms:created xsi:type="dcterms:W3CDTF">2026-06-09T16:05:28Z</dcterms:created>
  <dcterms:modified xsi:type="dcterms:W3CDTF">2026-06-09T16:05:28Z</dcterms:modified>
</cp:coreProperties>
</file>