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I Cloned a YouTube Channel with Claude Code | No Coding | Full Tutorial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코딩 없이 Claude AI와 무료 도구를 활용하여 유튜브 채널을 복제하는 방법을 상세히 안내합니다. AI를 통해 성공적인 채널의 콘텐츠 공식을 역설계하고, 스크립트, 제목, 설명 생성부터 이미지 및 영상 제작까지 자동화하는 전 과정을 다룹니다. 특히, 얼굴을 드러내지 않고도 성공적인 유튜브 채널 전략을 모방하여 자동화 채널을 구축하고자 하는 시청자에게 유용한 가이드라인을 제공합니다. 이 방법은 기존의 성공적인 채널 공식을 분석하고 재구축하는 방식으로, 단순히 콘텐츠를 복사하는 것이 아니라 성공을 역설계하는 데 초점을 맞춥니다.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zapiwala 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4itY-VI7QSE</a:t>
            </a:r>
            <a:endParaRPr lang="en-US" sz="1050" dirty="0"/>
          </a:p>
        </p:txBody>
      </p:sp>
      <p:pic>
        <p:nvPicPr>
          <p:cNvPr id="13" name="Image 0" descr="assets/generated/videos/4itY-VI7QSE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코딩 없이 Claude AI와 무료 도구를 활용하여 유튜브 채널을 복제하는 방법을 상세히 안내합니다. AI를 통해 성공적인 채널의 콘텐츠 공식을 역설계하고, 스크립트, 제목, 설명 생성부터 이미지 및 영상 제작까지 자동화하는 전 과정을 다룹니다. 특히, 얼굴을 드러내지 않고도 성공적인 유튜브 채널 전략을 모방하여 자동화 채널을 구축하고자 하는 시청자에게 유용한 가이드라인을 제공합니다. 이 방법은 기존의 성공적인 채널 공식을 분석하고 재구축하는 방식으로, 단순히 콘텐츠를 복사하는 것이 아니라 성공을 역설계하는 데 초점을 맞춥니다.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소개: Claude Code를 이용한 유튜브 채널 복제 개요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채널 분석: Claude AI를 활용한 타겟 채널 전략 분석 방법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콘텐츠 생성: AI 기반 스크립트, 제목, 설명 생성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시각 자료 제작: Google Flow를 이용한 이미지 생성 및 Meta AI를 이용한 영상 변환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자동화: 무료 크롬 확장 프로그램을 활용한 자동화 단계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전체 워크플로우 시연: 채널 분석부터 영상 게시까지 단계별 안내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채널 분석 및 콘텐츠 공식 역설계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코딩 없이 Claude AI로 유튜브 채널 복제 가능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스크립트, 제목, 설명 생성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Flow와 Meta AI를 활용한 AI 기반 영상 제작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도구 및 크롬 확장 프로그램을 통한 효율적인 자동화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얼굴 노출 없이 성공적인 유튜브 채널 전략 모방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콘텐츠 분석 도구 개발: 다양한 유튜브 채널의 성공 요인을 분석하고 인사이트를 추출하는 자체 분석 도구 개발에 활용할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콘텐츠 제작 파이프라인 구축: Claude AI, Google Flow, Meta AI 등을 통합하여 콘텐츠 기획부터 제작, 게시까지의 자동화된 워크플로우를 구축하는 데 적용할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새로운 콘텐츠 형식 및 채널 전략 실험: 성공적인 채널의 구조를 빠르게 복제하고 변형하여 다양한 니치에서 새로운 콘텐츠 형식이나 채널 전략의 효과를 실험하는 데 활용할 수 있습니다.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'Claude Code'의 정확한 기능 및 사용법 확인 필요 (Claude AI의 특정 기능인지, 별도 도구인지 명확히 해야 함)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Flow 및 Meta AI의 무료 사용 범위 및 기능 제한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언급된 무료 크롬 확장 프로그램의 실제 자동화 성능 및 안정성 검증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제시된 'Master Prompt'의 효과성 및 범용성 검증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I Cloned a YouTube Channel with Claude Code | No Coding | Full Tutorial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zapiwala 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4itY-VI7QSE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https://www.youtube.com/watch?v=4itY-VI7QSE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2026-06-13T15:46:25Z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https://www.youtube.com/watch?v=4itY-VI7QSE | video_id: 4itY-VI7QSE | generated: 2026-06-13T15:46:25Z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Cloned a YouTube Channel with Claude Code | No Coding | Full Tutorial</dc:title>
  <dc:subject>YouTube information summary</dc:subject>
  <dc:creator>DreamLabs Collector</dc:creator>
  <cp:lastModifiedBy>DreamLabs Collector</cp:lastModifiedBy>
  <cp:revision>1</cp:revision>
  <dcterms:created xsi:type="dcterms:W3CDTF">2026-06-13T15:46:25Z</dcterms:created>
  <dcterms:modified xsi:type="dcterms:W3CDTF">2026-06-13T15:46:25Z</dcterms:modified>
</cp:coreProperties>
</file>