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AI로 전재산을 날리는 사람들과 시간이 무한해진 사람들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AI 기술이 가져올 수 있는 극단적인 양면성을 탐구합니다. 한편으로는 AI의 오용이나 잘못된 적용으로 인해 재정적 손실을 입을 수 있는 위험을 경고하며, 다른 한편으로는 AI를 통해 작업 효율성을 극대화하여 마치 '무한한 시간'을 얻는 것과 같은 이점을 강조합니다. 코드팩토리 채널은 AI 딱테잎, 클로드(Claude)와 같은 구체적인 AI 도구를 사용하여 썸네일, 디자인, 영상 편집 등 다양한 콘텐츠 제작 분야에서 AI의 실용적인 적용 사례를 제시합니다. 시청자들은 AI 기술의 잠재적 위험과 혁신적인 효율성 증대 가능성을 동시에 이해하고, 채널에서 제공하는 다양한 교육 자료를 통해 AI 및 프로그래밍 역량을 강화할 수 있습니다. 본 브리핑은 트랜스크립트 부재로 인해 메타데이터 기반의 추론이 많으므로, 원본 영상 시청을 통한 추가 확인이 필요합니다.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코드팩토리</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511ctokiROU</a:t>
            </a:r>
            <a:endParaRPr lang="en-US" sz="1050" dirty="0"/>
          </a:p>
        </p:txBody>
      </p:sp>
      <p:pic>
        <p:nvPicPr>
          <p:cNvPr id="13" name="Image 0" descr="assets/generated/videos/511ctokiROU/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https://www.youtube.com/watch?v=511ctokiROU | video_id: 511ctokiROU | generated: 2026-06-27T15:33:40Z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AI 기술이 가져올 수 있는 극단적인 양면성을 탐구합니다. 한편으로는 AI의 오용이나 잘못된 적용으로 인해 재정적 손실을 입을 수 있는 위험을 경고하며, 다른 한편으로는 AI를 통해 작업 효율성을 극대화하여 마치 '무한한 시간'을 얻는 것과 같은 이점을 강조합니다. 코드팩토리 채널은 AI 딱테잎, 클로드(Claude)와 같은 구체적인 AI 도구를 사용하여 썸네일, 디자인, 영상 편집 등 다양한 콘텐츠 제작 분야에서 AI의 실용적인 적용 사례를 제시합니다. 시청자들은 AI 기술의 잠재적 위험과 혁신적인 효율성 증대 가능성을 동시에 이해하고, 채널에서 제공하는 다양한 교육 자료를 통해 AI 및 프로그래밍 역량을 강화할 수 있습니다. 본 브리핑은 트랜스크립트 부재로 인해 메타데이터 기반의 추론이 많으므로, 원본 영상 시청을 통한 추가 확인이 필요합니다.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https://www.youtube.com/watch?v=511ctokiROU | video_id: 511ctokiROU | generated: 2026-06-27T15:33:40Z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양면성(위험과 기회)에 대한 서론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AI로 인한 재정적 손실 사례 또는 경고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통한 시간 절약 및 효율성 증대 사례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딱테잎, 클로드 등 특정 AI 도구의 활용법 또는 시연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활용의 중요성과 미래 전망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채널의 AI 및 프로그래밍 교육 자료 및 커뮤니티 소개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https://www.youtube.com/watch?v=511ctokiROU | video_id: 511ctokiROU | generated: 2026-06-27T15:33:40Z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AI는 개인의 자산과 시간을 관리하는 방식에 혁명적인 변화를 가져올 수 있는 이중적인 잠재력을 지닙니다.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콘텐츠 제작(썸네일, 디자인, 영상 편집) 분야에서 AI 도구(AI 딱테잎, Claude)의 실용적인 적용 가능성이 높습니다.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올바른 이해와 활용은 생산성 향상 및 새로운 기회 창출의 핵심입니다.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코드팩토리 채널은 AI 및 프로그래밍 학습을 위한 포괄적인 교육 플랫폼 역할을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시대에는 지속적인 학습과 기술 습득이 개인의 경쟁력 유지에 필수적입니다.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잠재적 위험을 인지하고 이를 관리하는 전략 수립의 중요성이 부각됩니다.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https://www.youtube.com/watch?v=511ctokiROU | video_id: 511ctokiROU | generated: 2026-06-27T15:33:40Z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콘텐츠 생성 도구(예: 썸네일, 디자인, 영상 편집)를 내부 마케팅 및 리서치 자료 제작에 활용하여 효율성 증대 방안 모색</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도입 시 발생할 수 있는 잠재적 위험(예: 데이터 보안, 윤리적 문제, 오용)에 대한 리스크 관리 프레임워크 연구 및 개발</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직원들을 위한 AI 활용 교육 프로그램 또는 워크숍 기획 시, AI의 긍정적/부정적 측면을 모두 다루는 균형 잡힌 시각 제공</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및 프로그래밍 관련 최신 트렌드 모니터링 및 코드팩토리와 같은 전문 채널의 교육 자료를 내부 학습 리소스로 활용 검토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AI를 통한 업무 자동화 및 생산성 향상 사례를 DreamLabs의 다양한 부서에 적용 가능성 탐색</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https://www.youtube.com/watch?v=511ctokiROU | video_id: 511ctokiROU | generated: 2026-06-27T15:33:40Z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'AI로 전재산을 날리는' 구체적인 사례나 시나리오가 어떻게 제시되는지 확인</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'시간이 무한해진'다는 표현이 어떤 AI 활용 사례를 통해 설명되는지, 그 깊이와 현실성 확인</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딱테잎, 클로드(Claude)를 활용한 썸네일, 디자인, 영상 편집 과정이 얼마나 상세하게 시연되는지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위험성에 대한 경고나 예방책이 구체적으로 언급되는지 확인</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제시되는 AI 관련 정보가 최신 트렌드를 정확히 반영하는지 확인</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https://www.youtube.com/watch?v=511ctokiROU | video_id: 511ctokiROU | generated: 2026-06-27T15:33:40Z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AI로 전재산을 날리는 사람들과 시간이 무한해진 사람들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코드팩토리</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511ctokiROU</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https://www.youtube.com/watch?v=511ctokiROU</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2026-06-27T15:33:40Z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https://www.youtube.com/watch?v=511ctokiROU | video_id: 511ctokiROU | generated: 2026-06-27T15:33:40Z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AI로 전재산을 날리는 사람들과 시간이 무한해진 사람들</dc:title>
  <dc:subject>YouTube information summary</dc:subject>
  <dc:creator>DreamLabs Collector</dc:creator>
  <cp:lastModifiedBy>DreamLabs Collector</cp:lastModifiedBy>
  <cp:revision>1</cp:revision>
  <dcterms:created xsi:type="dcterms:W3CDTF">2026-06-27T15:33:41Z</dcterms:created>
  <dcterms:modified xsi:type="dcterms:W3CDTF">2026-06-27T15:33:41Z</dcterms:modified>
</cp:coreProperties>
</file>