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Build This ONCE. Any AI You Use Will Get Smarter Forever.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사용 시 반복적으로 발생하는 '마찰 비용' 문제를 해결하기 위한 '정보 계층(Information Hierarchy)' 구축 방법을 제시합니다. 매번 AI에게 비즈니스 정보와 선호 스타일을 재설명하는 비효율성을 지적하며, 한 번 구축된 정보 계층이 모든 AI 도구에서 영구적으로 AI를 더 스마트하게 만든다고 주장합니다. 이를 통해 AI 설정 시간을 줄이고 일관된 결과물을 얻을 수 있습니다. 영상은 비즈니스를 AI 친화적인 운영 매뉴얼로 전환하고, Claude와 같은 AI를 활용하여 정보 계층을 자동 구축하는 과정을 시연합니다. (메타데이터 기반 추론)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Rick Mulready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5H-s-TIO0QE</a:t>
            </a:r>
            <a:endParaRPr lang="en-US" sz="1050" dirty="0"/>
          </a:p>
        </p:txBody>
      </p:sp>
      <p:pic>
        <p:nvPicPr>
          <p:cNvPr id="13" name="Image 0" descr="assets/generated/videos/5H-s-TIO0QE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사용 시 반복적으로 발생하는 '마찰 비용' 문제를 해결하기 위한 '정보 계층(Information Hierarchy)' 구축 방법을 제시합니다. 매번 AI에게 비즈니스 정보와 선호 스타일을 재설명하는 비효율성을 지적하며, 한 번 구축된 정보 계층이 모든 AI 도구에서 영구적으로 AI를 더 스마트하게 만든다고 주장합니다. 이를 통해 AI 설정 시간을 줄이고 일관된 결과물을 얻을 수 있습니다. 영상은 비즈니스를 AI 친화적인 운영 매뉴얼로 전환하고, Claude와 같은 AI를 활용하여 정보 계층을 자동 구축하는 과정을 시연합니다. (메타데이터 기반 추론)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0:00–1:52: AI 시간을 낭비하는 숨겨진 '마찰 비용'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1:52–3:54: 정보 계층 소개 (복합적인 해결책)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3:54–7:21: 비즈니스를 AI 친화적인 운영 매뉴얼로 전환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7:21–11:18: Claude가 전체 계층을 자동 구축하고 정리하는 과정 시연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11:18–14:39: 동일한 파일, 새로운 AI: 만료되지 않는 하나의 자산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사용의 '마찰 비용' 문제와 비효율성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 계층(Information Hierarchy) 개념 및 그 중요성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위한 비즈니스 운영 매뉴얼화 전략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(Claude)를 활용한 정보 계층의 자동 구축 및 관리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도구 독립적인 영구적 자산으로서의 정보 계층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AI 페르소나 및 비즈니스 컨텍스트 표준화: 모든 내부 AI 도구에 일관된 정보를 제공하여 초기 설정 시간을 단축하고 결과물의 일관성을 높일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AI 도구 사용 시 초기 설정 시간 단축: 각 프로젝트나 팀별로 필요한 AI 컨텍스트를 정보 계층으로 구축하여 AI 활용 효율성을 극대화할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프로젝트별 AI 지식 기반 구축 및 관리: 특정 프로젝트의 고유한 정보, 스타일 가이드, 용어집 등을 정보 계층으로 만들어 AI가 해당 프로젝트에 최적화된 결과물을 생성하도록 지원합니다.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새로운 AI 도구 도입 시 빠른 적응 및 일관성 유지: 새로운 AI 솔루션을 도입하더라도 기존의 정보 계층을 활용하여 빠르게 DreamLabs 환경에 통합하고 일관된 운영을 유지할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생성 시 DreamLabs 스타일 가이드 자동 적용: 마케팅 자료, 보고서 등 AI가 생성하는 모든 콘텐츠에 DreamLabs의 브랜드 보이스와 스타일을 자동으로 적용하도록 정보 계층을 활용할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 계층의 구체적인 구조 및 포함되어야 할 내용: 영상에서 제시하는 정보 계층의 상세 구성 요소와 각 요소의 역할에 대한 확인이 필요합니다.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Claude를 활용한 정보 계층 자동 구축 과정의 상세 방법론: 어떤 프롬프트와 단계를 거쳐 정보 계층이 구축되는지 구체적인 시연 내용 확인이 필요합니다.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Hyperagent, Wisprflow, Relay.app 등 언급된 도구들이 정보 계층 구축 및 활용에 어떻게 기여하는지: 각 도구의 역할과 정보 계층과의 연동 방식에 대한 상세 확인이 필요합니다.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 계층이 실제로 모든 AI 도구에서 '영구적으로 스마트하게' 만드는 메커니즘: 기술적 구현 방식 및 효과에 대한 검증이 필요합니다.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 계층 구축에 필요한 시간 및 자원: 초기 구축에 소요되는 노력과 유지보수 비용에 대한 정보 확인이 필요합니다. (메타데이터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Build This ONCE. Any AI You Use Will Get Smarter Forever.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Rick Mulready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5H-s-TIO0QE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https://www.youtube.com/watch?v=5H-s-TIO0QE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2026-06-11T16:28:03Z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https://www.youtube.com/watch?v=5H-s-TIO0QE | video_id: 5H-s-TIO0QE | generated: 2026-06-11T16:28:03Z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This ONCE. Any AI You Use Will Get Smarter Forever.</dc:title>
  <dc:subject>YouTube information summary</dc:subject>
  <dc:creator>DreamLabs Collector</dc:creator>
  <cp:lastModifiedBy>DreamLabs Collector</cp:lastModifiedBy>
  <cp:revision>1</cp:revision>
  <dcterms:created xsi:type="dcterms:W3CDTF">2026-06-11T16:28:03Z</dcterms:created>
  <dcterms:modified xsi:type="dcterms:W3CDTF">2026-06-11T16:28:03Z</dcterms:modified>
</cp:coreProperties>
</file>