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이제 8분이면 되네요..ㄷㄷ (힉스필드 슈퍼컴퓨터)</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Higgsfield Supercomputer는 프롬프트 하나로 비즈니스 전체 과정을 자동화하는 통합 AI 에이전트 플랫폼입니다. 시장 리서치부터 제품 기획, 브랜드 자산 생성, 랜딩 페이지 배포, 광고 영상 제작까지 모든 단계를 하나의 채팅 인터페이스에서 처리합니다. 본 영상에서는 스킨케어 브랜드 'DekiLab'을 처음부터 끝까지 구축하는 과정을 시연하며, 파편화된 AI 도구들과 달리 기획과 유통을 아우르는 통합 워크플로우를 제공함을 강조합니다. 특히, Google Gemini 3.1 Pro를 더 저렴하게 활용할 수 있어 비용 효율적인 전 과정 실행이 가능하다고 설명합니다. 이 플랫폼은 신속한 비즈니스 아이디어 구현 및 마케팅 자산 제작에 강력한 이점을 제공할 것으로 보입니다.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데키랩</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5WimW-J2XV0</a:t>
            </a:r>
            <a:endParaRPr lang="en-US" sz="1050" dirty="0"/>
          </a:p>
        </p:txBody>
      </p:sp>
      <p:pic>
        <p:nvPicPr>
          <p:cNvPr id="13" name="Image 0" descr="assets/generated/videos/5WimW-J2XV0/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https://www.youtube.com/watch?v=5WimW-J2XV0 | video_id: 5WimW-J2XV0 | generated: 2026-06-11T16:28:43Z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Higgsfield Supercomputer는 프롬프트 하나로 비즈니스 전체 과정을 자동화하는 통합 AI 에이전트 플랫폼입니다. 시장 리서치부터 제품 기획, 브랜드 자산 생성, 랜딩 페이지 배포, 광고 영상 제작까지 모든 단계를 하나의 채팅 인터페이스에서 처리합니다. 본 영상에서는 스킨케어 브랜드 'DekiLab'을 처음부터 끝까지 구축하는 과정을 시연하며, 파편화된 AI 도구들과 달리 기획과 유통을 아우르는 통합 워크플로우를 제공함을 강조합니다. 특히, Google Gemini 3.1 Pro를 더 저렴하게 활용할 수 있어 비용 효율적인 전 과정 실행이 가능하다고 설명합니다. 이 플랫폼은 신속한 비즈니스 아이디어 구현 및 마케팅 자산 제작에 강력한 이점을 제공할 것으로 보입니다.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https://www.youtube.com/watch?v=5WimW-J2XV0 | video_id: 5WimW-J2XV0 | generated: 2026-06-11T16:28:43Z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힉스필드 슈퍼컴퓨터 소개 (0:26)</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시장조사 &amp; 제품 기획 (1:11)</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제품 디자인 시안 생성 (3:03)</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히어로 이미지 &amp; 상세 페이지 (4:21)</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판매 랜딩 페이지 제작 (5:46)</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광고 영상 기획 &amp; 생성 (6:32)</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https://www.youtube.com/watch?v=5WimW-J2XV0 | video_id: 5WimW-J2XV0 | generated: 2026-06-11T16:28:43Z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**End-to-End 비즈니스 자동화**: 프롬프트 하나로 시장 리서치부터 제품 출시, 마케팅까지 전 과정을 통합 관리 및 자동화.</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**통합 AI 에이전트**: 기획 AI, 이미지 생성 AI, 영상 생성 AI 등 다양한 AI 기능을 단일 인터페이스에서 유기적으로 연동.</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**컨텍스트 유지**: 대화 컨텍스트를 지속적으로 유지하며 비즈니스 개발의 여러 단계를 일관성 있게 진행.</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**자동화된 자산 생성**: 시장 리서치 보고서, 제품 디자인 시안, 랜딩 페이지, 광고 영상 등 다양한 비즈니스 자산의 자동 생성.</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**신속한 배포**: 13섹션 판매 랜딩 페이지를 실제 서버에 자동 배포하여 시장 출시 시간 단축.</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**비용 효율적인 AI 모델 활용**: Google Gemini 3.1 Pro와 같은 고성능 AI 모델을 플랫폼 내에서 저렴하게 이용 가능.</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https://www.youtube.com/watch?v=5WimW-J2XV0 | video_id: 5WimW-J2XV0 | generated: 2026-06-11T16:28:43Z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**신규 서비스/제품 아이디어 신속 검증**: 초기 시장 조사, 컨셉 디자인, 랜딩 페이지 프로토타입을 빠르게 생성하여 아이디어의 시장성 및 실현 가능성을 탐색하고 검증하는 데 활용.</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**마케팅 콘텐츠 제작 효율화**: DreamLabs의 신규 기술 또는 솔루션 출시 시 필요한 광고 영상, 상세 페이지, 소셜 미디어 이미지 등 다양한 마케팅 자산을 통합적으로 기획 및 생성하여 제작 시간과 비용 절감.</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프로젝트 브랜딩 및 홍보**: DreamLabs 내부 연구 프로젝트나 기술 데모를 외부에 소개할 때 필요한 브랜딩 자료(로고, 슬로건, 소개 페이지)를 신속하게 제작하여 커뮤니케이션 강화.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에이전트 기술 스택 연구**: Higgsfield Supercomputer의 통합 에이전트 아키텍처와 워크플로우를 분석하여 DreamLabs의 AI 솔루션 개발 및 고도화에 대한 인사이트 확보.</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**비용 효율적인 AI 모델 활용 방안 모색**: Gemini 3.1 Pro와 같은 고성능 모델을 저렴하게 활용할 수 있는 플랫폼의 이점을 분석하여 DreamLabs의 연구 및 개발 비용 절감 전략에 반영.</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https://www.youtube.com/watch?v=5WimW-J2XV0 | video_id: 5WimW-J2XV0 | generated: 2026-06-11T16:28:43Z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**'8분 완성' 시간 단축 효과의 실제 검증**: 영상 제목에서 언급된 '8분'이라는 시간이 실제 비즈니스 전체 과정을 완료하는 데 소요되는 평균 시간인지, 또는 특정 데모 시나리오에 한정된 것인지 영상 시청을 통해 확인이 필요합니다. (메타데이터 기반 추론)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**생성된 콘텐츠의 품질 및 실용성**: AI가 생성한 시장 리서치 결과, 제품 디자인 시안, 랜딩 페이지, 광고 영상 등의 실제 비즈니스 적용 가능성 및 품질 수준에 대한 면밀한 검토가 필요합니다. 특히, 'DekiLab' 브랜드 구축 사례의 결과물 품질을 직접 확인해야 합니다. (메타데이터 기반 추론)</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**Google Gemini 3.1 Pro 비용 절감 효과의 구체적인 수치**: 플랫폼 내에서 Gemini 3.1 Pro를 '더 저렴하게' 사용할 수 있다는 주장의 구체적인 비용 절감 폭 및 조건(예: 사용량, 구독 플랜)에 대한 상세 정보 확인이 필요합니다. (메타데이터 기반 추론)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**랜딩 페이지 배포의 실제 과정 및 유연성**: 13섹션 랜딩 페이지의 서버 배포가 얼마나 자동화되어 있으며, 생성된 페이지의 커스터마이징 용이성, 유지보수 편의성, 그리고 실제 운영 환경에서의 안정성에 대한 확인이 필요합니다. (메타데이터 기반 추론)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**'다른 AI 에이전트'와의 차별점 심층 분석**: Higgsfield Supercomputer가 '제품과 유통을 하나의 흐름으로 통째로 출시'한다는 차별점이 다른 AI 에이전트 대비 어떤 독점적인 기술적 우위를 가지는지, 그리고 실제 구현 방식은 어떠한지 추가적인 조사가 필요합니다. (메타데이터 기반 추론)</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https://www.youtube.com/watch?v=5WimW-J2XV0 | video_id: 5WimW-J2XV0 | generated: 2026-06-11T16:28:43Z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이제 8분이면 되네요..ㄷㄷ (힉스필드 슈퍼컴퓨터)</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데키랩</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5WimW-J2XV0</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https://www.youtube.com/watch?v=5WimW-J2XV0</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2026-06-11T16:28:43Z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https://www.youtube.com/watch?v=5WimW-J2XV0 | video_id: 5WimW-J2XV0 | generated: 2026-06-11T16:28:43Z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이제 8분이면 되네요..ㄷㄷ (힉스필드 슈퍼컴퓨터)</dc:title>
  <dc:subject>YouTube information summary</dc:subject>
  <dc:creator>DreamLabs Collector</dc:creator>
  <cp:lastModifiedBy>DreamLabs Collector</cp:lastModifiedBy>
  <cp:revision>1</cp:revision>
  <dcterms:created xsi:type="dcterms:W3CDTF">2026-06-11T16:28:43Z</dcterms:created>
  <dcterms:modified xsi:type="dcterms:W3CDTF">2026-06-11T16:28:43Z</dcterms:modified>
</cp:coreProperties>
</file>