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바이브 코딩이란 말을 남발하는 사람, 그게 당신입니까? | 당신이 하고 있는 건 바이브 코딩이 아닙니다.</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'바이브 코딩'과 같은 최신 기술 용어의 오용 및 오해를 비판하며, 과거 객체지향 및 애자일 방법론이 겪었던 유사한 과정을 조명합니다. 특히 안드레이 카파시가 만든 '바이브 코딩'이라는 용어가 불과 1년 만에 '에이전틱 엔지니어링'으로 재정의된 사례를 통해, 기술 용어의 본질과 대중적 해석 사이의 괴리를 강조합니다. 영상은 개발자 커뮤니티 내에서 잘못된 정보가 확산되고 본질이 왜곡되는 현상을 경고하며, 비판적 사고의 중요성을 역설합니다. (이 요약은 제공된 YouTube 메타데이터를 기반으로 추론되었습니다.)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과잉해석</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5iBONCBgVHg</a:t>
            </a:r>
            <a:endParaRPr lang="en-US" sz="1050" dirty="0"/>
          </a:p>
        </p:txBody>
      </p:sp>
      <p:pic>
        <p:nvPicPr>
          <p:cNvPr id="13" name="Image 0" descr="assets/generated/videos/5iBONCBgVHg/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'바이브 코딩'과 같은 최신 기술 용어의 오용 및 오해를 비판하며, 과거 객체지향 및 애자일 방법론이 겪었던 유사한 과정을 조명합니다. 특히 안드레이 카파시가 만든 '바이브 코딩'이라는 용어가 불과 1년 만에 '에이전틱 엔지니어링'으로 재정의된 사례를 통해, 기술 용어의 본질과 대중적 해석 사이의 괴리를 강조합니다. 영상은 개발자 커뮤니티 내에서 잘못된 정보가 확산되고 본질이 왜곡되는 현상을 경고하며, 비판적 사고의 중요성을 역설합니다. (이 요약은 제공된 YouTube 메타데이터를 기반으로 추론되었습니다.)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 20년 전 한델 게시판에서 조롱당한 사람</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0:34 개발자 커뮤니티에 독을 뿌리는 말들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1:10 1부 같은 지시, 개발자와 보통 사람의 완전히 다른 과정</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4:39 2부 객체지향 — 만든 사람이 사과한 이유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9:05 3부 애자일 — 약속한 세 가지가 정반대로</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12:11 4부 카파시가 마지막에 붙인 그 한 문장</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기술 용어의 본질적 의미와 대중적 해석 간의 괴리 및 오용 문제</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개발자 커뮤니티 내에서 잘못된 정보 확산과 본질 왜곡의 위험성</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객체지향, 애자일, 바이브 코딩 등 주요 개발 패러다임 용어의 역사적 오용 사례</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안드레이 카파시의 '바이브 코딩'에서 '에이전틱 엔지니어링'으로의 개념 전환 배경 및 의미</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기술 학습 및 적용 시 원문의 중요성과 비판적 사고의 필요성</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과장된 성공 사례가 주는 오해와 실제 개발자의 성장 기회 박탈 문제</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새로운 AI 기술 및 용어 도입 시 내부 교육 및 가이드라인을 강화하여 용어의 본질적 의미를 명확히 전달합니다.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'에이전틱 엔지니어링'과 같은 최신 AI 개발 패러다임에 대한 심층 연구를 통해 DreamLabs의 개발 프로세스에 적용 가능성을 검토합니다.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기술 브리핑 시 용어의 원문 맥락과 실제 적용 사례를 명확히 구분하여 전달하고, 과장된 정보에 대한 비판적 시각을 유지합니다.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개발 시 '버릴 셈치고 만드는 주말 장난감' 정신과 실제 프로덕션 코드 간의 균형점을 모색하여 효율적인 실험과 견고한 제품 개발을 병행합니다.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개발자 커뮤니티 활동 시 정확한 정보 공유와 건전한 토론 문화를 지향하며, 오해를 불러일으킬 수 있는 용어 사용에 주의합니다.</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안드레이 카파시의 "vibe coding" 원문 (X, 2025년 2월 3일)의 실제 내용 및 맥락 확인</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안드레이 카파시의 "From Vibe Coding to Agentic Engineering" (Sequoia Capital AI Ascent, 2026) 발표 내용 확인</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앨런 케이의 객체지향 명명에 대한 발언 (1997, 2003) 원문 확인</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애자일 선언문 서명자들의 Agile 비판 발언 (Dave Thomas 2015, Ron Jeffries 2018, Martin Fowler 2018) 원문 확인</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피터 노빅의 "Design Patterns in Dynamic Languages" (1996)에서 디자인 패턴 소멸 언급 확인</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바이브 코딩이란 말을 남발하는 사람, 그게 당신입니까? | 당신이 하고 있는 건 바이브 코딩이 아닙니다.</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과잉해석</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5iBONCBgVHg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https://www.youtube.com/watch?v=5iBONCBgVHg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2026-08-28T00:17:20Z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https://www.youtube.com/watch?v=5iBONCBgVHg | video_id: 5iBONCBgVHg | generated: 2026-08-28T00:17:20Z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바이브 코딩이란 말을 남발하는 사람, 그게 당신입니까? | 당신이 하고 있는 건 바이브 코딩이 아닙니다.</dc:title>
  <dc:subject>YouTube information summary</dc:subject>
  <dc:creator>DreamLabs Collector</dc:creator>
  <cp:lastModifiedBy>DreamLabs Collector</cp:lastModifiedBy>
  <cp:revision>1</cp:revision>
  <dcterms:created xsi:type="dcterms:W3CDTF">2026-08-28T00:17:20Z</dcterms:created>
  <dcterms:modified xsi:type="dcterms:W3CDTF">2026-08-28T00:17:20Z</dcterms:modified>
</cp:coreProperties>
</file>