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Hermes JUST Dropped their Official Desktop App (No Code Needed)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Hermes는 코딩 없이 AI 에이전트를 구축하고 관리할 수 있는 새로운 데스크톱 애플리케이션을 출시했습니다. 이 앱은 사용자 친화적인 인터페이스를 제공하여 복잡한 AI 워크플로우를 단순화합니다. 다양한 AI 모델과의 통합, 메시징 설정, 게이트웨이 활성화 기능 등을 지원합니다. 모바일 앱과의 비교, 크론 작업 및 제한 사항, 모델 지원에 대한 정보도 제공됩니다. 전반적으로 코딩 지식이 없는 사용자도 AI 에이전트를 쉽게 활용할 수 있도록 설계되었습니다.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Jay E | RoboNuggets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63zp4Ie7j5c</a:t>
            </a:r>
            <a:endParaRPr lang="en-US" sz="1050" dirty="0"/>
          </a:p>
        </p:txBody>
      </p:sp>
      <p:pic>
        <p:nvPicPr>
          <p:cNvPr id="13" name="Image 0" descr="assets/generated/videos/63zp4Ie7j5c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https://www.youtube.com/watch?v=63zp4Ie7j5c | video_id: 63zp4Ie7j5c | generated: 2026-06-05T16:10:00Z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Hermes는 코딩 없이 AI 에이전트를 구축하고 관리할 수 있는 새로운 데스크톱 애플리케이션을 출시했습니다. 이 앱은 사용자 친화적인 인터페이스를 제공하여 복잡한 AI 워크플로우를 단순화합니다. 다양한 AI 모델과의 통합, 메시징 설정, 게이트웨이 활성화 기능 등을 지원합니다. 모바일 앱과의 비교, 크론 작업 및 제한 사항, 모델 지원에 대한 정보도 제공됩니다. 전반적으로 코딩 지식이 없는 사용자도 AI 에이전트를 쉽게 활용할 수 있도록 설계되었습니다.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https://www.youtube.com/watch?v=63zp4Ie7j5c | video_id: 63zp4Ie7j5c | generated: 2026-06-05T16:10:00Z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데스크톱 앱 출시 소개 (00:00:04)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지원하는 스킬 및 도구 (00:00:58)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메시징 설정 방법 (00:02:04)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게이트웨이 활성화 과정 (00:03:40)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모바일 앱과 데스크톱 앱 비교 (00:04:30)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크론 작업 및 제한 사항 설명 (00:05:55)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https://www.youtube.com/watch?v=63zp4Ie7j5c | video_id: 63zp4Ie7j5c | generated: 2026-06-05T16:10:00Z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Hermes 데스크톱 앱은 코딩 없이 AI 에이전트 구축을 가능하게 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직관적인 UI로 복잡한 AI 워크플로우를 간소화합니다.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AI 모델(예: ClaudeCode)과의 호환성을 지원합니다.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메시징 및 게이트웨이 기능을 통해 에이전트 간의 소통과 접근성을 향상시킵니다.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모바일 앱 대비 데스크톱 앱의 사용 편의성과 기능을 강조합니다.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자동화된 작업 실행을 위한 크론 작업 설정 및 관련 제한 사항을 안내합니다.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https://www.youtube.com/watch?v=63zp4Ie7j5c | video_id: 63zp4Ie7j5c | generated: 2026-06-05T16:10:00Z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DreamLabs는 Hermes 데스크톱 앱을 활용하여 고객 맞춤형 AI 에이전트 솔루션을 신속하게 개발할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코딩 없이 에이전트 구축이 가능하므로, 다양한 산업 분야의 비즈니스 요구사항에 맞는 자동화 도구를 빠르게 프로토타이핑하고 적용할 수 있습니다.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메시징 및 게이트웨이 기능을 통해 기존 시스템과의 연동을 용이하게 하여, AI 에이전트 기반의 통합 솔루션 구축에 활용될 수 있습니다.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Hermes 앱의 모델 지원 정보를 바탕으로, 최적의 AI 모델을 선택하여 특정 작업에 대한 에이전트 성능을 극대화할 수 있습니다.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크론 작업 및 제한 사항에 대한 이해를 바탕으로, 안정적이고 효율적인 AI 에이전트 운영 전략을 수립하는 데 활용할 수 있습니다.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https://www.youtube.com/watch?v=63zp4Ie7j5c | video_id: 63zp4Ie7j5c | generated: 2026-06-05T16:10:00Z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Hermes 데스크톱 앱의 구체적인 기능 및 사용법에 대한 상세 검증이 필요합니다.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지원되는 AI 모델 목록과 각 모델별 성능 및 호환성에 대한 추가 확인이 필요합니다.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메시징 설정 및 게이트웨이 활성화 과정의 실제 작동 여부 및 안정성 검증이 필요합니다.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크론 작업 기능의 설정 방법, 실행 주기, 그리고 잠재적인 API 제한 사항에 대한 구체적인 정보 확인이 필요합니다.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모바일 앱과의 비교에서 언급된 기능적 차이점에 대한 실제 테스트 및 검증이 필요합니다.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https://www.youtube.com/watch?v=63zp4Ie7j5c | video_id: 63zp4Ie7j5c | generated: 2026-06-05T16:10:00Z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Hermes JUST Dropped their Official Desktop App (No Code Needed)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Jay E | RoboNuggets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63zp4Ie7j5c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https://www.youtube.com/watch?v=63zp4Ie7j5c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2026-06-05T16:10:00Z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https://www.youtube.com/watch?v=63zp4Ie7j5c | video_id: 63zp4Ie7j5c | generated: 2026-06-05T16:10:00Z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Hermes JUST Dropped their Official Desktop App (No Code Needed)</dc:title>
  <dc:subject>YouTube information summary</dc:subject>
  <dc:creator>DreamLabs Collector</dc:creator>
  <cp:lastModifiedBy>DreamLabs Collector</cp:lastModifiedBy>
  <cp:revision>1</cp:revision>
  <dcterms:created xsi:type="dcterms:W3CDTF">2026-06-05T16:10:01Z</dcterms:created>
  <dcterms:modified xsi:type="dcterms:W3CDTF">2026-06-05T16:10:01Z</dcterms:modified>
</cp:coreProperties>
</file>