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하네스 엔지니어링: 바이브 코딩에서 에이전틱 코딩으로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AI 개발 패러다임의 중요한 전환점인 '하네스 엔지니어링'에 대해 다룹니다. 기존의 '바이브 코딩'에서 벗어나 '에이전틱 코딩'으로의 진화를 강조하며, 이는 OpenAI, IBM 등 주요 기술 기업들이 공통적으로 주목하는 흐름입니다. 영상은 완벽한 AI 시스템 '하네스'를 구축하기 위한 핵심 원칙들을 제시하며, 인디 개발자를 포함한 AI 서비스 개발자들이 이 새로운 접근 방식을 이해하고 적용하는 데 필요한 통찰을 제공할 것으로 보입니다. 이 전환은 AI 시스템의 안정성과 효율성을 극대화하는 데 필수적인 요소로 분석됩니다. (참고: 스크립트 부재로 메타데이터 기반 추론)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Jay Choi | 인디해커 라이프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6MYZ7fMhKPY</a:t>
            </a:r>
            <a:endParaRPr lang="en-US" sz="1050" dirty="0"/>
          </a:p>
        </p:txBody>
      </p:sp>
      <p:pic>
        <p:nvPicPr>
          <p:cNvPr id="13" name="Image 0" descr="assets/generated/videos/6MYZ7fMhKPY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https://www.youtube.com/watch?v=6MYZ7fMhKPY | video_id: 6MYZ7fMhKPY | generated: 2026-06-05T06:19:43Z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본 영상은 AI 개발 패러다임의 중요한 전환점인 '하네스 엔지니어링'에 대해 다룹니다. 기존의 '바이브 코딩'에서 벗어나 '에이전틱 코딩'으로의 진화를 강조하며, 이는 OpenAI, IBM 등 주요 기술 기업들이 공통적으로 주목하는 흐름입니다. 영상은 완벽한 AI 시스템 '하네스'를 구축하기 위한 핵심 원칙들을 제시하며, 인디 개발자를 포함한 AI 서비스 개발자들이 이 새로운 접근 방식을 이해하고 적용하는 데 필요한 통찰을 제공할 것으로 보입니다. 이 전환은 AI 시스템의 안정성과 효율성을 극대화하는 데 필수적인 요소로 분석됩니다. (참고: 스크립트 부재로 메타데이터 기반 추론)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https://www.youtube.com/watch?v=6MYZ7fMhKPY | video_id: 6MYZ7fMhKPY | generated: 2026-06-05T06:19:43Z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바이브 코딩의 현황 및 한계 소개 (추정)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하네스 엔지니어링 개념 및 중요성 설명 (추정)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바이브 코딩에서 에이전틱 코딩으로의 전환 과정 (추정)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완벽한 하네스 구축을 위한 핵심 원칙 제시 (추정)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서비스 개발자를 위한 적용 방안 및 미래 전망 (추정)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https://www.youtube.com/watch?v=6MYZ7fMhKPY | video_id: 6MYZ7fMhKPY | generated: 2026-06-05T06:19:43Z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하네스 엔지니어링은 AI 개발의 새로운 패러다임으로, 시스템의 안정성과 제어력을 높이는 데 중점을 둡니다.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에이전틱 코딩은 기존의 직관적인 바이브 코딩을 넘어선, 더욱 구조화되고 자율적인 AI 시스템 구축 방식입니다.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주요 기술 기업들의 관심은 하네스 엔지니어링이 AI 산업의 중요한 흐름임을 시사합니다.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견고한 AI 시스템(하네스)을 설계하기 위한 구체적인 원칙과 방법론이 제시될 것으로 보입니다.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인디 개발자들도 이러한 새로운 코딩 패러다임을 통해 더 정교하고 효율적인 AI 서비스를 구축할 수 있습니다.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https://www.youtube.com/watch?v=6MYZ7fMhKPY | video_id: 6MYZ7fMhKPY | generated: 2026-06-05T06:19:43Z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DreamLabs의 AI 프로젝트에 '에이전틱 코딩' 원칙을 적용하여 시스템의 자율성과 효율성을 높이는 방안을 모색합니다.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모델 배포 및 관리의 안정성을 강화하기 위해 '하네스 엔지니어링' 방법론을 내부 개발 프로세스에 도입하는 것을 검토합니다.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OpenAI, IBM 등 선도 기업들이 '하네스 엔지니어링'과 관련하여 어떤 구체적인 기술이나 프레임워크를 제시하는지 심층적으로 분석합니다.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'바이브 코딩'에서 '에이전틱 코딩'으로의 전환에 대한 내부 기술 브리핑을 진행하고, 관련 교육 프로그램을 기획합니다.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https://www.youtube.com/watch?v=6MYZ7fMhKPY | video_id: 6MYZ7fMhKPY | generated: 2026-06-05T06:19:43Z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제시하는 '바이브 코딩'과 '에이전틱 코딩'의 명확한 정의와 구체적인 차이점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'완벽한 하네스' 구축을 위한 핵심 원칙들의 상세 내용 및 적용 방법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카파시, OpenAI, IBM이 '하네스 엔지니어링'을 언급하는 구체적인 맥락과 기술적 관점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실제 '하네스 엔지니어링'이 적용된 AI 서비스 또는 코드 예시 (데모)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저자(Jay Choi)의 개인적인 경험을 통한 실질적인 통찰 및 조언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https://www.youtube.com/watch?v=6MYZ7fMhKPY | video_id: 6MYZ7fMhKPY | generated: 2026-06-05T06:19:43Z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하네스 엔지니어링: 바이브 코딩에서 에이전틱 코딩으로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Jay Choi | 인디해커 라이프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6MYZ7fMhKPY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https://www.youtube.com/watch?v=6MYZ7fMhKPY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2026-06-05T06:19:43Z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https://www.youtube.com/watch?v=6MYZ7fMhKPY | video_id: 6MYZ7fMhKPY | generated: 2026-06-05T06:19:43Z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하네스 엔지니어링: 바이브 코딩에서 에이전틱 코딩으로</dc:title>
  <dc:subject>YouTube information summary</dc:subject>
  <dc:creator>DreamLabs Collector</dc:creator>
  <cp:lastModifiedBy>DreamLabs Collector</cp:lastModifiedBy>
  <cp:revision>1</cp:revision>
  <dcterms:created xsi:type="dcterms:W3CDTF">2026-06-05T06:19:43Z</dcterms:created>
  <dcterms:modified xsi:type="dcterms:W3CDTF">2026-06-05T06:19:43Z</dcterms:modified>
</cp:coreProperties>
</file>