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MAKE로 모든 SNS 글쓰기 자동화했습니다 (제가 직접 쓰는 방법 공개합니다)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MAKE와 GPT를 활용하여 뉴스 기사 스크랩부터 SNS 게시물 작성까지 전 과정을 자동화하는 실용적인 방법을 제시합니다. 영상 제작자는 링크드인, 트위터, 스레드, 인스타그램 등 다양한 소셜 미디어 플랫폼에 적용 가능한 본인의 실제 워크플로우를 공개합니다. (트랜스크립트 부재로 메타데이터 기반 추론) 주요 내용은 뉴스 기사 자동 스크랩, GPT를 이용한 정보 추출 및 글쓰기, 에어테이블 설정, 그리고 웹훅 연결을 포함하며, 콘텐츠 생산의 효율성을 극대화하고 시간을 절약하는 데 중점을 둡니다. 본 시스템은 반복적인 콘텐츠 생성 작업을 자동화하여 개인 및 비즈니스의 생산성 향상에 기여할 수 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노다지 AI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6lwFll-NwHo</a:t>
            </a:r>
            <a:endParaRPr lang="en-US" sz="1050" dirty="0"/>
          </a:p>
        </p:txBody>
      </p:sp>
      <p:pic>
        <p:nvPicPr>
          <p:cNvPr id="13" name="Image 0" descr="assets/generated/videos/6lwFll-NwHo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https://www.youtube.com/watch?v=6lwFll-NwHo | video_id: 6lwFll-NwHo | generated: 2026-06-10T16:20:56Z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MAKE와 GPT를 활용하여 뉴스 기사 스크랩부터 SNS 게시물 작성까지 전 과정을 자동화하는 실용적인 방법을 제시합니다. 영상 제작자는 링크드인, 트위터, 스레드, 인스타그램 등 다양한 소셜 미디어 플랫폼에 적용 가능한 본인의 실제 워크플로우를 공개합니다. (트랜스크립트 부재로 메타데이터 기반 추론) 주요 내용은 뉴스 기사 자동 스크랩, GPT를 이용한 정보 추출 및 글쓰기, 에어테이블 설정, 그리고 웹훅 연결을 포함하며, 콘텐츠 생산의 효율성을 극대화하고 시간을 절약하는 데 중점을 둡니다. 본 시스템은 반복적인 콘텐츠 생성 작업을 자동화하여 개인 및 비즈니스의 생산성 향상에 기여할 수 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https://www.youtube.com/watch?v=6lwFll-NwHo | video_id: 6lwFll-NwHo | generated: 2026-06-10T16:20:56Z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MAKE를 활용한 SNS 자동화 소개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뉴스 기사 자동 스크랩 방법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GPT를 이용한 정보 자동 추출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에어테이블(Airtable) 설정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웹훅(Webhook) 연결 가이드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GPT를 활용한 SNS 게시물 자동 작성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https://www.youtube.com/watch?v=6lwFll-NwHo | video_id: 6lwFll-NwHo | generated: 2026-06-10T16:20:56Z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노코드 자동화 플랫폼(MAKE)과 AI(GPT)의 결합을 통한 콘텐츠 생산성 혁신.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뉴스 스크랩, 정보 요약, 게시물 작성 등 콘텐츠 워크플로우의 엔드-투-엔드 자동화.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다중 SNS 플랫폼에 최적화된 콘텐츠 배포 시스템 구축 가능성.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구조화된 데이터 관리(Airtable)를 통한 자동화 시스템의 효율성 증대.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 브랜딩 및 소규모 비즈니스를 위한 저비용 고효율 마케팅 전략.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제공되는 코드와 프롬프트를 통해 즉시 적용 가능한 실용적인 가이드.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https://www.youtube.com/watch?v=6lwFll-NwHo | video_id: 6lwFll-NwHo | generated: 2026-06-10T16:20:56Z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연구 결과 및 기술 브리핑을 다양한 SNS 채널에 자동 게시하는 시스템 구축.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리서치 노트의 핵심 내용을 GPT로 요약하여 마케팅 콘텐츠 초안 자동 생성.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새로운 프로젝트 출시 또는 업데이트 소식을 여러 플랫폼에 동시 배포하는 워크플로우 자동화.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클라이언트 대상 솔루션 제안 시, 콘텐츠 자동화 및 AI 활용 사례로 제시.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기술 블로그 게시물을 SNS에 맞게 변환하여 자동 홍보하는 방안 모색.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https://www.youtube.com/watch?v=6lwFll-NwHo | video_id: 6lwFll-NwHo | generated: 2026-06-10T16:20:56Z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MAKE의 무료 플랜으로 제시된 모든 자동화 기능을 지속적으로 운영할 수 있는지 확인.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GPT가 생성하는 SNS 게시물의 품질, 독창성, 그리고 각 플랫폼의 특성에 대한 적합성 검증.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자동화된 시스템이 각 SNS 플랫폼의 이용 약관을 준수하는지 법적 검토 필요.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제공되는 코드와 프롬프트의 실제 성능 및 커스터마이징 용이성 평가.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뉴스 스크랩 소스의 신뢰성 및 저작권 문제 발생 가능성 검토.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시스템 오류 발생 시의 대응 방안 및 유지보수 용이성 확인.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https://www.youtube.com/watch?v=6lwFll-NwHo | video_id: 6lwFll-NwHo | generated: 2026-06-10T16:20:56Z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무료 MAKE로 모든 SNS 글쓰기 자동화했습니다 (제가 직접 쓰는 방법 공개합니다)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노다지 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6lwFll-NwHo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https://www.youtube.com/watch?v=6lwFll-NwHo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2026-06-10T16:20:56Z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https://www.youtube.com/watch?v=6lwFll-NwHo | video_id: 6lwFll-NwHo | generated: 2026-06-10T16:20:56Z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무료 MAKE로 모든 SNS 글쓰기 자동화했습니다 (제가 직접 쓰는 방법 공개합니다)</dc:title>
  <dc:subject>YouTube information summary</dc:subject>
  <dc:creator>DreamLabs Collector</dc:creator>
  <cp:lastModifiedBy>DreamLabs Collector</cp:lastModifiedBy>
  <cp:revision>1</cp:revision>
  <dcterms:created xsi:type="dcterms:W3CDTF">2026-06-10T16:20:56Z</dcterms:created>
  <dcterms:modified xsi:type="dcterms:W3CDTF">2026-06-10T16:20:56Z</dcterms:modified>
</cp:coreProperties>
</file>