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AI가 AI를 만들 때 무슨 일이 벌어질까? (feat. AI 재귀적 자기개선)</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AI의 재귀적 자기개선이 초지능 AI의 탄생으로 이어질 때 발생할 수 있는 잠재적 위험을 탐구합니다. 특히 엘리에저 유드코스키와 네이트 소아레스의 저서 "AI, 신의 탄생 인간의 종말"을 중심으로, 초지능 AI가 인간을 멸종시킬 수 있는 과학적 시나리오와 현재의 안전장치가 불충분하다는 주장을 다룹니다. 저자들은 AI가 인간을 증오해서가 아니라, 목표를 추구하는 과정에서 인간을 고려 대상으로 여기지 않아 발생하는 결과임을 강조합니다. 궁극적으로 인류에게 초지능 AI를 만들지 않을 선택권이 아직 남아있다는 메시지를 전달합니다. 이 요약은 제공된 YouTube 영상 메타데이터에 기반하여 작성되었으며, 영상의 실제 내용을 직접 확인하는 것이 중요합니다.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독서연구소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6mM9GYVanSo</a:t>
            </a:r>
            <a:endParaRPr lang="en-US" sz="1050" dirty="0"/>
          </a:p>
        </p:txBody>
      </p:sp>
      <p:pic>
        <p:nvPicPr>
          <p:cNvPr id="13" name="Image 0" descr="assets/generated/videos/6mM9GYVanSo/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https://www.youtube.com/watch?v=6mM9GYVanSo | video_id: 6mM9GYVanSo | generated: 2026-06-23T16:07:36Z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AI의 재귀적 자기개선이 초지능 AI의 탄생으로 이어질 때 발생할 수 있는 잠재적 위험을 탐구합니다. 특히 엘리에저 유드코스키와 네이트 소아레스의 저서 "AI, 신의 탄생 인간의 종말"을 중심으로, 초지능 AI가 인간을 멸종시킬 수 있는 과학적 시나리오와 현재의 안전장치가 불충분하다는 주장을 다룹니다. 저자들은 AI가 인간을 증오해서가 아니라, 목표를 추구하는 과정에서 인간을 고려 대상으로 여기지 않아 발생하는 결과임을 강조합니다. 궁극적으로 인류에게 초지능 AI를 만들지 않을 선택권이 아직 남아있다는 메시지를 전달합니다. 이 요약은 제공된 YouTube 영상 메타데이터에 기반하여 작성되었으며, 영상의 실제 내용을 직접 확인하는 것이 중요합니다.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https://www.youtube.com/watch?v=6mM9GYVanSo | video_id: 6mM9GYVanSo | generated: 2026-06-23T16:07:36Z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재귀적 자기개선 개념 소개 및 질문 제기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신의 탄생 인간의 종말" 도서 및 저자(엘리에저 유드코스키, 네이트 소아레스) 소개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AI의 인간 멸종 시나리오 및 과학적 설명 제시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 AI 안전장치의 한계 및 불충분성 강조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목표 추구 과정에서 인간의 비고려성 설명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인류에게 남아있는 선택권에 대한 결론 및 메시지 전달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https://www.youtube.com/watch?v=6mM9GYVanSo | video_id: 6mM9GYVanSo | generated: 2026-06-23T16:07:36Z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재귀적 자기개선 (AI Recursive Self-Improvement)</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 (Superintelligent AI)의 실존적 위험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 멸종 시나리오의 과학적 설명</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 AI 안전장치의 근본적 한계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목표 정렬(Goal Alignment) 문제 및 인간의 비고려성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 개발에 대한 인류의 윤리적 선택</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https://www.youtube.com/watch?v=6mM9GYVanSo | video_id: 6mM9GYVanSo | generated: 2026-06-23T16:07:36Z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안전(AI Safety) 및 윤리 연구 분야에 대한 내부 인식 제고 및 투자 강화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장기적인 AI 개발 로드맵 수립 시 초지능 AI의 잠재적 위험 요소를 심층적으로 고려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시스템의 목표 정렬(Goal Alignment) 및 제어 가능성(Controllability) 연구의 중요성 재확인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개발자 및 연구원들을 대상으로 초지능 AI의 실존적 위험에 대한 교육 및 워크숍 진행</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책임감 있는 AI(Responsible AI) 개발 원칙을 DreamLabs의 모든 AI 프로젝트에 적용 및 내재화</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https://www.youtube.com/watch?v=6mM9GYVanSo | video_id: 6mM9GYVanSo | generated: 2026-06-23T16:07:36Z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"AI, 신의 탄생 인간의 종말" 책의 핵심 주장을 어떻게 요약하고 있는지 구체적인 내용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엘리에저 유드코스키와 네이트 소아레스의 논증 방식과 근거가 영상에서 어떻게 제시되는지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제시하는 초지능 AI의 인간 멸종 시나리오의 세부 내용 및 예시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현재의 안전장치가 불충분하다는 주장에 대한 영상의 추가 설명 및 반론 여부 확인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설명에 언급된 "MS New Future of Work Report 2025"가 본 영상 내용과 어떤 연관성을 가지는지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https://www.youtube.com/watch?v=6mM9GYVanSo | video_id: 6mM9GYVanSo | generated: 2026-06-23T16:07:36Z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AI가 AI를 만들 때 무슨 일이 벌어질까? (feat. AI 재귀적 자기개선)</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독서연구소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6mM9GYVanSo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https://www.youtube.com/watch?v=6mM9GYVanSo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2026-06-23T16:07:36Z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https://www.youtube.com/watch?v=6mM9GYVanSo | video_id: 6mM9GYVanSo | generated: 2026-06-23T16:07:36Z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AI가 AI를 만들 때 무슨 일이 벌어질까? (feat. AI 재귀적 자기개선)</dc:title>
  <dc:subject>YouTube information summary</dc:subject>
  <dc:creator>DreamLabs Collector</dc:creator>
  <cp:lastModifiedBy>DreamLabs Collector</cp:lastModifiedBy>
  <cp:revision>1</cp:revision>
  <dcterms:created xsi:type="dcterms:W3CDTF">2026-06-23T16:07:36Z</dcterms:created>
  <dcterms:modified xsi:type="dcterms:W3CDTF">2026-06-23T16:07:36Z</dcterms:modified>
</cp:coreProperties>
</file>