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헤르메스 에이전트 100시간 쓰고 깨달은 5가지 사용법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인디해커 Jay Choi가 헤르메스 에이전트 100시간 사용 후 얻은 5가지 핵심 활용법을 공유합니다. 세컨드 브레인 구축, 이메일 자동화, 시장 조사, 즉석 제품 개발, 가족용 세팅 등 구체적인 사례를 통해 헤르메스 에이전트의 실질적인 활용 가능성을 제시합니다. 특히, Kimi AI와의 연동 및 특별 혜택 정보도 포함되어 있어 AI 에이전트 활용에 관심 있는 개발자 및 사용자에게 유용한 정보를 제공합니다. 영상은 헤르메스 에이전트의 기초 설정부터 실제 적용까지 단계별로 안내하며, 실무 적용에 대한 인사이트를 얻을 수 있습니다.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Jay Choi | 인디해커 라이프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7XA5qi8Z3zE</a:t>
            </a:r>
            <a:endParaRPr lang="en-US" sz="1050" dirty="0"/>
          </a:p>
        </p:txBody>
      </p:sp>
      <p:pic>
        <p:nvPicPr>
          <p:cNvPr id="13" name="Image 0" descr="assets/generated/videos/7XA5qi8Z3z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https://www.youtube.com/watch?v=7XA5qi8Z3zE | video_id: 7XA5qi8Z3zE | generated: 2026-06-23T16:02:35Z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영상은 인디해커 Jay Choi가 헤르메스 에이전트 100시간 사용 후 얻은 5가지 핵심 활용법을 공유합니다. 세컨드 브레인 구축, 이메일 자동화, 시장 조사, 즉석 제품 개발, 가족용 세팅 등 구체적인 사례를 통해 헤르메스 에이전트의 실질적인 활용 가능성을 제시합니다. 특히, Kimi AI와의 연동 및 특별 혜택 정보도 포함되어 있어 AI 에이전트 활용에 관심 있는 개발자 및 사용자에게 유용한 정보를 제공합니다. 영상은 헤르메스 에이전트의 기초 설정부터 실제 적용까지 단계별로 안내하며, 실무 적용에 대한 인사이트를 얻을 수 있습니다.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https://www.youtube.com/watch?v=7XA5qi8Z3zE | video_id: 7XA5qi8Z3zE | generated: 2026-06-23T16:02:35Z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소개 및 채널 소개 (01:14)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세컨드 브레인 설정 방법 (01:14)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헤르메스 데스크톱 &amp; 필수 세팅 3가지 (03:00)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 사례 1 (05:04)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 사례 2 (05:51)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 사례 3 (07:45)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https://www.youtube.com/watch?v=7XA5qi8Z3zE | video_id: 7XA5qi8Z3zE | generated: 2026-06-23T16:02:35Z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헤르메스 에이전트는 단순한 도구를 넘어 개인의 생산성 및 서비스 개발에 강력한 영향을 미칠 수 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세컨드 브레인 구축은 정보 관리 및 지식 활용의 효율성을 극대화한다.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에이전트를 활용한 자동화는 이메일 관리, 시장 조사 등 반복적인 업무를 혁신적으로 개선한다.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즉석 제품 빌드는 아이디어를 빠르게 현실화하는 데 기여한다.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개인적인 영역(가족용 세팅)까지 AI 에이전트의 활용 범위를 확장할 수 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AI와의 연동은 추가적인 혜택과 함께 AI 에이전트 활용 경험을 풍부하게 한다.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https://www.youtube.com/watch?v=7XA5qi8Z3zE | video_id: 7XA5qi8Z3zE | generated: 2026-06-23T16:02:35Z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생산성 향상: 세컨드 브레인 구축 및 정보 관리를 통해 업무 효율 증대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서비스 개발: 헤르메스 에이전트를 활용한 프로토타이핑 및 제품 개발 가속화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자동화 솔루션 구축: 이메일, 시장 조사 등 반복 업무 자동화를 위한 에이전트 활용 방안 연구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활용 사례 연구: 다양한 산업 및 개인적 영역에서의 에이전트 적용 가능성 탐색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AI 연동 및 혜택 활용: 파트너십을 통한 기술 및 비용 효율성 극대화 방안 모색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https://www.youtube.com/watch?v=7XA5qi8Z3zE | video_id: 7XA5qi8Z3zE | generated: 2026-06-23T16:02:35Z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내에서 제시된 5가지 사용 사례의 구체적인 구현 방법 및 결과에 대한 추가 확인 필요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AI 특별 혜택의 정확한 조건 및 적용 기한(2026/9/30) 재확인 필요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Agent Reach GitHub 저장소의 최신 업데이트 및 호환성 확인 필요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https://www.youtube.com/watch?v=7XA5qi8Z3zE | video_id: 7XA5qi8Z3zE | generated: 2026-06-23T16:02:35Z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헤르메스 에이전트 100시간 쓰고 깨달은 5가지 사용법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Jay Choi | 인디해커 라이프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7XA5qi8Z3zE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https://www.youtube.com/watch?v=7XA5qi8Z3zE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2026-06-23T16:02:35Z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https://www.youtube.com/watch?v=7XA5qi8Z3zE | video_id: 7XA5qi8Z3zE | generated: 2026-06-23T16:02:35Z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헤르메스 에이전트 100시간 쓰고 깨달은 5가지 사용법</dc:title>
  <dc:subject>YouTube information summary</dc:subject>
  <dc:creator>DreamLabs Collector</dc:creator>
  <cp:lastModifiedBy>DreamLabs Collector</cp:lastModifiedBy>
  <cp:revision>1</cp:revision>
  <dcterms:created xsi:type="dcterms:W3CDTF">2026-06-23T16:02:35Z</dcterms:created>
  <dcterms:modified xsi:type="dcterms:W3CDTF">2026-06-23T16:02:35Z</dcterms:modified>
</cp:coreProperties>
</file>