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ChatGPT Voice 2.0 + Codex is INSANE (endless possibilities)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OpenAI가 ChatGPT에 새로운 음성 모드를 출시했으며, 이는 사용자가 실제 사람처럼 대화하고, 중간에 말을 끊거나, 여러 작업을 동시에 수행할 수 있게 합니다. 특히, 이 기능은 화면을 보고 휴대폰으로 컴퓨터를 제어하는 능력까지 갖추고 있어 혁신적인 가능성을 제시합니다. 본 영상은 이 새로운 음성 모드의 기능과 5가지 실제 활용 사례를 통해 그 잠재력을 탐구합니다. 또한, Zapier MCP를 활용하여 9,000개 이상의 앱과 연동하는 방법도 소개합니다.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Brock Mesarich | AI for Non Techies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7j3uSBMFy9U</a:t>
            </a:r>
            <a:endParaRPr lang="en-US" sz="1050" dirty="0"/>
          </a:p>
        </p:txBody>
      </p:sp>
      <p:pic>
        <p:nvPicPr>
          <p:cNvPr id="13" name="Image 0" descr="assets/generated/videos/7j3uSBMFy9U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https://www.youtube.com/watch?v=7j3uSBMFy9U | video_id: 7j3uSBMFy9U | generated: 2026-07-30T15:41:46Z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OpenAI가 ChatGPT에 새로운 음성 모드를 출시했으며, 이는 사용자가 실제 사람처럼 대화하고, 중간에 말을 끊거나, 여러 작업을 동시에 수행할 수 있게 합니다. 특히, 이 기능은 화면을 보고 휴대폰으로 컴퓨터를 제어하는 능력까지 갖추고 있어 혁신적인 가능성을 제시합니다. 본 영상은 이 새로운 음성 모드의 기능과 5가지 실제 활용 사례를 통해 그 잠재력을 탐구합니다. 또한, Zapier MCP를 활용하여 9,000개 이상의 앱과 연동하는 방법도 소개합니다.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https://www.youtube.com/watch?v=7j3uSBMFy9U | video_id: 7j3uSBMFy9U | generated: 2026-07-30T15:41:46Z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인트로 (0:00)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ChatGPT 음성 모드의 새로운 기능 소개 (0:27)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접근 방법 (웹 vs 데스크톱) (3:20)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활용 사례 1 (4:15)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활용 사례 2 (6:59)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보너스: 화면 공유 기능 (8:19)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https://www.youtube.com/watch?v=7j3uSBMFy9U | video_id: 7j3uSBMFy9U | generated: 2026-07-30T15:41:46Z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ChatGPT 음성 모드 2.0 출시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실시간 대화 및 상호작용 기능 강화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멀티태스킹 및 동시 작업 지원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화면 인식 및 컴퓨터 제어 기능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휴대폰을 통한 원격 제어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Zapier MCP를 통한 광범위한 앱 연동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https://www.youtube.com/watch?v=7j3uSBMFy9U | video_id: 7j3uSBMFy9U | generated: 2026-07-30T15:41:46Z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고객 지원 챗봇의 실시간 음성 응대 및 문제 해결 능력 강화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업무 자동화: 음성 명령으로 복잡한 데이터 분석 및 보고서 생성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원격 근무 환경에서의 협업 도구: 음성으로 화면 공유 및 공동 작업 지원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개인 비서 역할 강화: 음성으로 일정 관리, 이메일 작성, 앱 제어 등 수행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교육 및 튜토리얼: 음성으로 단계별 지침을 제공하고 사용자의 화면을 보며 지원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https://www.youtube.com/watch?v=7j3uSBMFy9U | video_id: 7j3uSBMFy9U | generated: 2026-07-30T15:41:46Z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ChatGPT 음성 모드 2.0의 정확한 출시 시점 및 기능 상세 스펙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화면 공유 및 컴퓨터 제어 기능의 보안 및 개인정보 보호 정책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Zapier MCP를 통한 9,000개 이상 앱 연동의 실제 안정성 및 호환성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제시된 5가지 활용 사례의 재현 가능성 및 실제 효과 검증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https://www.youtube.com/watch?v=7j3uSBMFy9U | video_id: 7j3uSBMFy9U | generated: 2026-07-30T15:41:46Z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ChatGPT Voice 2.0 + Codex is INSANE (endless possibilities)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Brock Mesarich | AI for Non Techies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7j3uSBMFy9U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https://www.youtube.com/watch?v=7j3uSBMFy9U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2026-07-30T15:41:46Z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https://www.youtube.com/watch?v=7j3uSBMFy9U | video_id: 7j3uSBMFy9U | generated: 2026-07-30T15:41:46Z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ChatGPT Voice 2.0 + Codex is INSANE (endless possibilities)</dc:title>
  <dc:subject>YouTube information summary</dc:subject>
  <dc:creator>DreamLabs Collector</dc:creator>
  <cp:lastModifiedBy>DreamLabs Collector</cp:lastModifiedBy>
  <cp:revision>1</cp:revision>
  <dcterms:created xsi:type="dcterms:W3CDTF">2026-07-30T15:41:46Z</dcterms:created>
  <dcterms:modified xsi:type="dcterms:W3CDTF">2026-07-30T15:41:46Z</dcterms:modified>
</cp:coreProperties>
</file>