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Fable 5 이후, 살아남는 IT 프로덕트는?</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'Fable 5'라는 역대 최강 AI 모델이 출시 3일 만에 정부 규제로 사라진 충격적인 사건을 다룹니다. Fable 5가 단기간에 보여준 놀라운 기능과 사람들이 이를 활용해 만든 결과물들을 소개하며, AI 모델에 대한 사상 첫 수출통제 사례를 분석합니다. 또한, 코드의 가치가 0으로 수렴하는 시대에 IT 프로덕트가 나아가야 할 방향, 즉 니치 시장 발굴과 브랜드의 중요성을 강조합니다. 궁극적으로 강력한 AI의 등장과 그에 따른 즉각적인 규제가 미래 기술 시장과 프로덕트 개발에 미칠 광범위한 영향을 심층적으로 분석합니다.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미드나잇 로그 Midnight Log</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7t25QLKD2lo</a:t>
            </a:r>
            <a:endParaRPr lang="en-US" sz="1050" dirty="0"/>
          </a:p>
        </p:txBody>
      </p:sp>
      <p:pic>
        <p:nvPicPr>
          <p:cNvPr id="13" name="Image 0" descr="assets/generated/videos/7t25QLKD2l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'Fable 5'라는 역대 최강 AI 모델이 출시 3일 만에 정부 규제로 사라진 충격적인 사건을 다룹니다. Fable 5가 단기간에 보여준 놀라운 기능과 사람들이 이를 활용해 만든 결과물들을 소개하며, AI 모델에 대한 사상 첫 수출통제 사례를 분석합니다. 또한, 코드의 가치가 0으로 수렴하는 시대에 IT 프로덕트가 나아가야 할 방향, 즉 니치 시장 발굴과 브랜드의 중요성을 강조합니다. 궁극적으로 강력한 AI의 등장과 그에 따른 즉각적인 규제가 미래 기술 시장과 프로덕트 개발에 미칠 광범위한 영향을 심층적으로 분석합니다.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 3일 만에 사라진 AI</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0:33 Mythos급의 등장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1:27 사람들이 만든 것</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2:22 코드가 흔해지면</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3:26 9분에 10만 원</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4:47 사상 첫 수출통제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강력한 AI 모델(Fable 5, Mythos급)은 단기간에 전례 없는 생산성과 창의성을 제공할 잠재력이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급속한 발전은 정부의 즉각적이고 강력한 규제(예: 수출통제)를 촉발할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생성 AI의 발전은 코딩의 가치를 하락시키고, 개발자의 역할 변화를 요구합니다.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서비스의 높은 비용과 성능 저하 문제는 사용자 경험과 신뢰에 부정적인 영향을 미칠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IT 프로덕트는 단순한 기술 구현을 넘어, 특정 니치 시장을 공략하고 강력한 브랜드 가치를 구축하는 것이 중요해집니다.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규제는 기술 개발 및 확산에 있어 중요한 변수로 작용하며, 국제적인 파급력을 가질 수 있습니다.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개발 도구 및 코드 생성 기술 도입을 적극적으로 검토하여 개발 생산성을 극대화합니다.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규제 동향(특히 수출통제 및 사용 제한)을 지속적으로 모니터링하고, 서비스 개발 및 배포 전략에 반영합니다.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핵심 기술 역량을 바탕으로 특정 니치 시장을 발굴하고, 차별화된 브랜드 가치를 구축하는 전략을 수립합니다.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활용 신규 서비스 아이디어를 발굴하되, AI의 한계와 윤리적 사용 가이드라인을 명확히 설정합니다.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성능 저하 및 비용 문제에 대한 대응 방안을 마련하고, 투명한 서비스 운영을 지향합니다.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Fable 5의 구체적인 기능 및 성능 (예: 하루 5천만 줄 코드 생성, 20분 만에 마인크래프트 제작 등) - 영상 시청을 통한 사실 확인 필요 (metadata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Fable 5가 정부 규제로 사라진 정확한 이유 및 과정 - 영상 시청을 통한 상세 내용 확인 필요 (metadata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Mythos급 AI의 SWE-bench 95% 달성 여부 및 의미 - 영상 시청을 통한 상세 설명 확인 필요 (metadata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9분에 10만 원 비용 및 낮은 모델로의 성능 변경 주장의 근거 - 영상 시청을 통한 사실 확인 필요 (metadata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모델에 대한 '사상 첫 수출통제'의 구체적인 내용 및 대상 - 영상 시청을 통한 상세 정보 확인 필요 (metadata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Fable 5 이후, 살아남는 IT 프로덕트는?</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미드나잇 로그 Midnight Log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7t25QLKD2lo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https://www.youtube.com/watch?v=7t25QLKD2lo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2026-06-16T16:43:39Z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https://www.youtube.com/watch?v=7t25QLKD2lo | video_id: 7t25QLKD2lo | generated: 2026-06-16T16:43:39Z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Fable 5 이후, 살아남는 IT 프로덕트는?</dc:title>
  <dc:subject>YouTube information summary</dc:subject>
  <dc:creator>DreamLabs Collector</dc:creator>
  <cp:lastModifiedBy>DreamLabs Collector</cp:lastModifiedBy>
  <cp:revision>1</cp:revision>
  <dcterms:created xsi:type="dcterms:W3CDTF">2026-06-16T16:43:40Z</dcterms:created>
  <dcterms:modified xsi:type="dcterms:W3CDTF">2026-06-16T16:43:40Z</dcterms:modified>
</cp:coreProperties>
</file>