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모델, 스튜디오 0원? 힉스필드 2.0 x 클로드 MCP로 쇼폼 영상 100개 무한 생성하는 방법 (쇼핑몰 필수 시청) #Higgsfield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힉스필드 2.0과 앤트로픽의 클로드 MCP 기술을 활용하여 쇼핑몰 및 1인 기업이 AI 기반으로 쇼폼 영상을 무한 생성하는 방법을 소개합니다. 모델 및 스튜디오 비용 없이 제품 이미지 한 장으로 수백 개의 바이럴 쇼폼 영상을 제작할 수 있어 마케팅 비용을 획기적으로 절감하고 콘텐츠 제작 속도를 극대화할 수 있다고 주장합니다. 특히 한국 스트리트 패션 및 음료수 신제품 시연을 통해 AI가 실시간 트렌드를 분석하여 다양한 쇼폼 콘텐츠를 기획하고 생성하는 과정을 보여줍니다. 이는 비즈니스 경쟁에서 속도의 중요성을 강조하며, 기존 마케팅 대행사 의존도를 줄일 수 있는 대안을 제시합니다. 본 분석은 영상 메타데이터에 기반하며, 트랜스크립트는 제공되지 않았습니다.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바퍼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8lfWwtsUpXw</a:t>
            </a:r>
            <a:endParaRPr lang="en-US" sz="1050" dirty="0"/>
          </a:p>
        </p:txBody>
      </p:sp>
      <p:pic>
        <p:nvPicPr>
          <p:cNvPr id="13" name="Image 0" descr="assets/generated/videos/8lfWwtsUpX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힉스필드 2.0과 앤트로픽의 클로드 MCP 기술을 활용하여 쇼핑몰 및 1인 기업이 AI 기반으로 쇼폼 영상을 무한 생성하는 방법을 소개합니다. 모델 및 스튜디오 비용 없이 제품 이미지 한 장으로 수백 개의 바이럴 쇼폼 영상을 제작할 수 있어 마케팅 비용을 획기적으로 절감하고 콘텐츠 제작 속도를 극대화할 수 있다고 주장합니다. 특히 한국 스트리트 패션 및 음료수 신제품 시연을 통해 AI가 실시간 트렌드를 분석하여 다양한 쇼폼 콘텐츠를 기획하고 생성하는 과정을 보여줍니다. 이는 비즈니스 경쟁에서 속도의 중요성을 강조하며, 기존 마케팅 대행사 의존도를 줄일 수 있는 대안을 제시합니다. 본 분석은 영상 메타데이터에 기반하며, 트랜스크립트는 제공되지 않았습니다.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AI로 만든 쇼폼 영상 예시 및 도입부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이미지와 프롬프트로 쇼폼 100개 생성 시대 설명 (01:28)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MCP x 힉스필드 2.0 혁명의 이유 (02:18)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클로드와 힉스필드 MCP 초간단 연동 방법 (03:18)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'콘텐츠 팩토리 스킬 파일' 추가 및 AI 팀장 장착 (04:40)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한국 스트리트 패션 타겟 릴스 캘린더 및 영상 생성 라이브 시연 (05:20)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쇼폼 영상 자동 생성 및 대량 생산 시스템 구축.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MCP와 힉스필드 2.0의 결합을 통한 마케팅 자동화.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모델, 스튜디오, 편집 비용 0원 달성을 통한 마케팅 비용 획기적 절감.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실시간 트렌드 분석 및 바이럴 콘텐츠 기획 자동화를 통한 비즈니스 속도 경쟁 우위 확보.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1인 기업 및 소규모 브랜드의 마케팅 역량 강화 및 대행사 의존도 감소.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'콘텐츠 팩토리 스킬 파일'을 통한 AI 마케팅 팀장 역할 수행.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마케팅 콘텐츠 제작 효율화 및 비용 절감 가능성 연구.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클라이언트 대상 AI 기반 쇼폼 제작 서비스 도입 타당성 검토.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유사 AI 영상 생성 도구 시장 동향 및 경쟁사 분석.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콘텐츠 기획 및 제작 워크플로우 개선 방안 모색.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기술 브리핑 및 리서치 노트 제작 시 AI 활용 가능성 탐색.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영상의 실제 품질 및 상업적 활용 가능성 (원본 영상 시청 필요).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"모델/스튜디오 비용 0원" 주장의 실제 비용 절감 효과 및 숨겨진 비용 유무.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MCP 연동의 기술적 안정성 및 사용자 편의성, 학습 데이터의 최신성.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"쇼폼 영상 100개 무한 생성"의 실제 생산성 및 콘텐츠 중복성 여부.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분석하는 "실시간 트렌드"의 정확성 및 한국 시장 적합성.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모델, 스튜디오 0원? 힉스필드 2.0 x 클로드 MCP로 쇼폼 영상 100개 무한 생성하는 방법 (쇼핑몰 필수 시청) #Higgsfield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바퍼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8lfWwtsUpXw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https://www.youtube.com/watch?v=8lfWwtsUpXw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2026-07-01T16:00:00Z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https://www.youtube.com/watch?v=8lfWwtsUpXw | video_id: 8lfWwtsUpXw | generated: 2026-07-01T16:00:00Z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모델, 스튜디오 0원? 힉스필드 2.0 x 클로드 MCP로 쇼폼 영상 100개 무한 생성하는 방법 (쇼핑몰 필수 시청) #Higgsfield</dc:title>
  <dc:subject>YouTube information summary</dc:subject>
  <dc:creator>DreamLabs Collector</dc:creator>
  <cp:lastModifiedBy>DreamLabs Collector</cp:lastModifiedBy>
  <cp:revision>1</cp:revision>
  <dcterms:created xsi:type="dcterms:W3CDTF">2026-07-01T16:00:00Z</dcterms:created>
  <dcterms:modified xsi:type="dcterms:W3CDTF">2026-07-01T16:00:00Z</dcterms:modified>
</cp:coreProperties>
</file>