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앱을 공장처럼 찍어내는 12가지 핵심 꿀팁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'일용직 개발자 임상진' 채널의 '앱을 공장처럼 찍어내는 12가지 핵심 꿀팁' 영상 메타데이터를 기반으로 작성되었습니다. 이 영상은 앱 개발 생산성을 극대화하여 마치 공장에서 찍어내듯 효율적으로 앱을 만들 수 있는 12가지 핵심 노하우를 제공합니다. 초기 개발 환경 설정부터 AI 도구 활용, 자동화된 개발 프로세스(자율주행), 비용 효율적인 자원 관리, 그리고 앱 배포 전 필수 요소 준비까지 전반적인 과정을 다룹니다. 특히, 실용적인 앱 개발 템플릿과 프롬프트를 제공하여 개발 속도 향상에 기여할 것으로 기대됩니다. 이 브리핑은 영상 스크립트 없이 메타데이터만을 활용하여 핵심 정보를 요약했습니다.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일용직 개발자 임상진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93wC8kJJYjs</a:t>
            </a:r>
            <a:endParaRPr lang="en-US" sz="1050" dirty="0"/>
          </a:p>
        </p:txBody>
      </p:sp>
      <p:pic>
        <p:nvPicPr>
          <p:cNvPr id="13" name="Image 0" descr="assets/generated/videos/93wC8kJJYjs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https://www.youtube.com/watch?v=93wC8kJJYjs | video_id: 93wC8kJJYjs | generated: 2026-06-28T15:32:48Z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'일용직 개발자 임상진' 채널의 '앱을 공장처럼 찍어내는 12가지 핵심 꿀팁' 영상 메타데이터를 기반으로 작성되었습니다. 이 영상은 앱 개발 생산성을 극대화하여 마치 공장에서 찍어내듯 효율적으로 앱을 만들 수 있는 12가지 핵심 노하우를 제공합니다. 초기 개발 환경 설정부터 AI 도구 활용, 자동화된 개발 프로세스(자율주행), 비용 효율적인 자원 관리, 그리고 앱 배포 전 필수 요소 준비까지 전반적인 과정을 다룹니다. 특히, 실용적인 앱 개발 템플릿과 프롬프트를 제공하여 개발 속도 향상에 기여할 것으로 기대됩니다. 이 브리핑은 영상 스크립트 없이 메타데이터만을 활용하여 핵심 정보를 요약했습니다.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https://www.youtube.com/watch?v=93wC8kJJYjs | video_id: 93wC8kJJYjs | generated: 2026-06-28T15:32:48Z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개요 및 개발 환경 준비 (장비, 개발자 등록)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 도구 및 환경 설정 (터미널, AI 도구 선택, 권한)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효율적인 개발 관리 (앱 개발 도구, 폴더 관리, 개발 어휘)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고급 개발 전략 (자율주행, 토큰 절약)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배포 및 운영 준비 (앱 홈페이지 구성)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요약 및 추가 자료 (정리, 프롬프트 &amp; 템플릿)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https://www.youtube.com/watch?v=93wC8kJJYjs | video_id: 93wC8kJJYjs | generated: 2026-06-28T15:32:48Z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개발 프로세스를 표준화하고 자동화하여 생산성을 극대화합니다.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초기 개발 환경 설정(하드웨어, 소프트웨어, 계정)의 체계적인 준비가 중요합니다.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도구를 적극 활용하여 코드 작성 및 개발 효율을 높일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 과정의 '자율주행' 개념은 자동화된 코드 생성, 테스트, 배포를 의미할 것으로 추정됩니다.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API 토큰 등 개발 자원을 효율적으로 사용하여 비용을 절감하는 전략이 필요합니다.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출시 전 개인정보처리방침 및 지원 URL 등 필수적인 웹 페이지를 미리 준비해야 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https://www.youtube.com/watch?v=93wC8kJJYjs | video_id: 93wC8kJJYjs | generated: 2026-06-28T15:32:48Z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신규 앱 프로젝트 초기 세팅 가이드라인으로 활용하여 개발 착수 시간을 단축할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코드 생성 및 개발 도구 도입을 검토하고, 내부 개발 프로세스에 적용하는 방안을 모색할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앱 개발 파이프라인의 자동화 수준을 높여 '자율주행' 개념에 가까운 효율성을 추구할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클라우드 자원 및 API 토큰 사용량 최적화 전략 수립에 참고하여 개발 비용을 절감할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제공된 앱 템플릿 및 프롬프트를 DreamLabs 환경에 맞춰 커스터마이징하여 내부 표준 개발 자산으로 구축할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신입 개발자 온보딩 교육 자료로 활용하여 기본적인 앱 개발 프로세스 이해를 도울 수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https://www.youtube.com/watch?v=93wC8kJJYjs | video_id: 93wC8kJJYjs | generated: 2026-06-28T15:32:48Z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'자율주행' 개념이 구체적으로 어떤 개발 자동화 기술이나 방법론을 의미하는지 상세 내용 확인이 필요합니다.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도구 선택 시 특정 도구의 추천 사유, 활용 예시 및 실제 적용 효과에 대한 구체적인 정보 확인이 필요합니다.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'토큰 절약'의 구체적인 방법론(예: 캐싱 전략, API 호출 최적화) 및 실제 비용 절감 효과에 대한 검증이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제공된 앱 개발 템플릿 및 프롬프트(GitHub 링크)의 최신성, 적용 난이도, 그리고 DreamLabs 프로젝트에의 적합성 검토가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추천하는 '장비'의 구체적인 사양 및 추천 모델에 대한 상세 정보 확인이 필요합니다.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https://www.youtube.com/watch?v=93wC8kJJYjs | video_id: 93wC8kJJYjs | generated: 2026-06-28T15:32:48Z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앱을 공장처럼 찍어내는 12가지 핵심 꿀팁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일용직 개발자 임상진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93wC8kJJYjs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https://www.youtube.com/watch?v=93wC8kJJYjs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2026-06-28T15:32:48Z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https://www.youtube.com/watch?v=93wC8kJJYjs | video_id: 93wC8kJJYjs | generated: 2026-06-28T15:32:48Z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앱을 공장처럼 찍어내는 12가지 핵심 꿀팁</dc:title>
  <dc:subject>YouTube information summary</dc:subject>
  <dc:creator>DreamLabs Collector</dc:creator>
  <cp:lastModifiedBy>DreamLabs Collector</cp:lastModifiedBy>
  <cp:revision>1</cp:revision>
  <dcterms:created xsi:type="dcterms:W3CDTF">2026-06-28T15:32:48Z</dcterms:created>
  <dcterms:modified xsi:type="dcterms:W3CDTF">2026-06-28T15:32:48Z</dcterms:modified>
</cp:coreProperties>
</file>