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Hermes로 24시간 일하는 AI 콘텐츠팀 만들기 | 승인만 하면 알아서 올려줍니다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'후츠릿' 채널에서 Hermes를 활용하여 24시간 작동하는 AI 콘텐츠 팀을 구축하는 방법을 소개합니다. 사용자는 Discord를 통해 AI가 생성한 블로그 초안을 승인하면, 해당 콘텐츠가 블로그, LinkedIn, Discord 등 여러 플랫폼에 자동으로 배포되는 시스템입니다. 글쓰기 에이전트, 배포 오케스트레이터, 품질 루프, 그리고 사람의 최종 승인 과정을 포함하여 실제 업무에 적용 가능한 자동화 구조를 제시합니다. Hostinger VPS를 활용한 Hermes 세팅부터 Tistory, LinkedIn, Discord 연동까지 상세한 구현 과정을 다룹니다. (메타데이터 기반 추론)</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후츠릿 - AI 자동화로 삽질 줄여주는 개발자</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96BAQ3v3NhI</a:t>
            </a:r>
            <a:endParaRPr lang="en-US" sz="1050" dirty="0"/>
          </a:p>
        </p:txBody>
      </p:sp>
      <p:pic>
        <p:nvPicPr>
          <p:cNvPr id="13" name="Image 0" descr="assets/generated/videos/96BAQ3v3NhI/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https://www.youtube.com/watch?v=96BAQ3v3NhI | video_id: 96BAQ3v3NhI | generated: 2026-07-09T04:49:17Z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'후츠릿' 채널에서 Hermes를 활용하여 24시간 작동하는 AI 콘텐츠 팀을 구축하는 방법을 소개합니다. 사용자는 Discord를 통해 AI가 생성한 블로그 초안을 승인하면, 해당 콘텐츠가 블로그, LinkedIn, Discord 등 여러 플랫폼에 자동으로 배포되는 시스템입니다. 글쓰기 에이전트, 배포 오케스트레이터, 품질 루프, 그리고 사람의 최종 승인 과정을 포함하여 실제 업무에 적용 가능한 자동화 구조를 제시합니다. Hostinger VPS를 활용한 Hermes 세팅부터 Tistory, LinkedIn, Discord 연동까지 상세한 구현 과정을 다룹니다. (메타데이터 기반 추론)</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https://www.youtube.com/watch?v=96BAQ3v3NhI | video_id: 96BAQ3v3NhI | generated: 2026-07-09T04:49:17Z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삽질의 결과물</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01:46 워크플로우 소개</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10:12 Hermes 세팅</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15:33 VSCode로 Hermes 컨테이너 직접 열기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22:35 클로드코드 설치</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25:31 content-writing 스킬 구축</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https://www.youtube.com/watch?v=96BAQ3v3NhI | video_id: 96BAQ3v3NhI | generated: 2026-07-09T04:49:17Z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Hermes AI 에이전트 프레임워크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콘텐츠 생성 및 자동화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Discord를 활용한 인간 승인(Human-in-the-Loop) 워크플로우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다중 플랫폼(블로그, LinkedIn, Discord) 콘텐츠 배포 자동화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Hostinger VPS를 이용한 개발 환경 구축 및 컨테이너 관리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content-writing 및 broadcasting 스킬을 통한 에이전트 기능 확장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https://www.youtube.com/watch?v=96BAQ3v3NhI | video_id: 96BAQ3v3NhI | generated: 2026-07-09T04:49:17Z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기술 브리핑 및 리서치 노트 초안 자동 생성 시스템 프로토타입 개발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연구 결과물(논문 요약, 기술 동향 분석)의 자동 콘텐츠화 및 외부 채널 배포 연구</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기반의 협업 워크플로우 설계 및 테스트를 통한 연구 생산성 향상 방안 모색</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특정 기술 동향 또는 시장 분석에 대한 AI 기반 정보 수집 및 초안 작성 자동화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지식 공유 플랫폼(예: Confluence, 사내 블로그)으로의 연구 성과 자동 게시 시스템 연구</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에이전트의 콘텐츠 품질 관리 및 인간 승인 루프 최적화 방안 연구</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https://www.youtube.com/watch?v=96BAQ3v3NhI | video_id: 96BAQ3v3NhI | generated: 2026-07-09T04:49:17Z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Hermes 에이전트가 생성하는 콘텐츠의 실제 품질, 정확성 및 창의성 수준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"클로드코드(Claude Code)"의 구체적인 기능, 역할 및 활용 방법</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Discord 승인/수정 버튼의 작동 방식 및 사용자 경험, 그리고 수정 프로세스의 효율성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noVNC를 활용한 Tistory 자동 배포의 안정성, 속도 및 오류 처리 능력</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제공되는 학습 자료의 내용 구성, 실용성 및 DreamLabs 연구에의 적용 가능성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Hostinger VPS 환경에서의 Hermes 에이전트의 실제 성능, 확장성 및 운영 비용 효율성</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https://www.youtube.com/watch?v=96BAQ3v3NhI | video_id: 96BAQ3v3NhI | generated: 2026-07-09T04:49:17Z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Hermes로 24시간 일하는 AI 콘텐츠팀 만들기 | 승인만 하면 알아서 올려줍니다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후츠릿 - AI 자동화로 삽질 줄여주는 개발자</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96BAQ3v3NhI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https://www.youtube.com/watch?v=96BAQ3v3NhI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2026-07-09T04:49:17Z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https://www.youtube.com/watch?v=96BAQ3v3NhI | video_id: 96BAQ3v3NhI | generated: 2026-07-09T04:49:17Z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Hermes로 24시간 일하는 AI 콘텐츠팀 만들기 | 승인만 하면 알아서 올려줍니다</dc:title>
  <dc:subject>YouTube information summary</dc:subject>
  <dc:creator>DreamLabs Collector</dc:creator>
  <cp:lastModifiedBy>DreamLabs Collector</cp:lastModifiedBy>
  <cp:revision>1</cp:revision>
  <dcterms:created xsi:type="dcterms:W3CDTF">2026-07-09T04:49:17Z</dcterms:created>
  <dcterms:modified xsi:type="dcterms:W3CDTF">2026-07-09T04:49:17Z</dcterms:modified>
</cp:coreProperties>
</file>