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코드를 똑똑하게 만들면서 비용을 낮춰주는 10만 명이 선택한 도구 Headroom with Serena, RTK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코드를 효율적으로 관리하고 비용을 절감하는 데 도움을 주는 두 가지 도구, Headroom과 RTK를 소개합니다. Headroom은 코드베이스를 분석하여 관련 코드를 빠르게 찾고, RTK는 Claude API 호출을 최적화하여 비용 효율성을 높입니다. 이 도구들은 개발자들이 Claude를 더 스마트하고 경제적으로 활용할 수 있도록 지원하며, 특히 복잡한 프로젝트에서 유용합니다. 영상에서는 각 도구의 설치 및 사용법, 주요 기능에 대해 설명합니다.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헤이제임스 - AI 쉽게 배우기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9LT-wR8BIaw</a:t>
            </a:r>
            <a:endParaRPr lang="en-US" sz="1050" dirty="0"/>
          </a:p>
        </p:txBody>
      </p:sp>
      <p:pic>
        <p:nvPicPr>
          <p:cNvPr id="13" name="Image 0" descr="assets/generated/videos/9LT-wR8BIa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코드를 효율적으로 관리하고 비용을 절감하는 데 도움을 주는 두 가지 도구, Headroom과 RTK를 소개합니다. Headroom은 코드베이스를 분석하여 관련 코드를 빠르게 찾고, RTK는 Claude API 호출을 최적화하여 비용 효율성을 높입니다. 이 도구들은 개발자들이 Claude를 더 스마트하고 경제적으로 활용할 수 있도록 지원하며, 특히 복잡한 프로젝트에서 유용합니다. 영상에서는 각 도구의 설치 및 사용법, 주요 기능에 대해 설명합니다.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소개 및 주제 제시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Headroom 도구 소개 및 기능 설명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Headroom 설치 및 사용법 시연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RTK 도구 소개 및 기능 설명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RTK 설치 및 사용법 시연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두 도구의 통합 활용 방안 제시 (추론)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Headroom: Claude 코드베이스 검색 및 탐색 효율화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RTK: Claude API 호출 최적화를 통한 비용 절감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 생산성 향상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사용 비용 절감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코드베이스 관리 용이성 증대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개발 워크플로우 개선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Claude 기반 프로젝트에서 코드 검색 및 탐색 시간을 단축하는 데 Headroom을 활용할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RTK를 적용하여 Claude API 호출 비용을 최적화하고 프로젝트 예산을 효율적으로 관리할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Headroom과 RTK를 통합하여 복잡한 AI 모델 개발 및 운영 과정의 효율성과 경제성을 동시에 높일 수 있습니다.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Headroom의 실제 코드 검색 정확도 및 속도 검증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RTK 적용 시 실제 Claude API 비용 절감 효과 측정 및 검증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두 도구의 최신 버전 호환성 및 안정성 확인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설치 및 사용법의 정확성 재확인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클로드 코드를 똑똑하게 만들면서 비용을 낮춰주는 10만 명이 선택한 도구 Headroom with Serena, RTK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헤이제임스 - AI 쉽게 배우기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9LT-wR8BIaw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https://www.youtube.com/watch?v=9LT-wR8BIaw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2026-06-08T16:28:38Z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https://www.youtube.com/watch?v=9LT-wR8BIaw | video_id: 9LT-wR8BIaw | generated: 2026-06-08T16:28:38Z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클로드 코드를 똑똑하게 만들면서 비용을 낮춰주는 10만 명이 선택한 도구 Headroom with Serena, RTK</dc:title>
  <dc:subject>YouTube information summary</dc:subject>
  <dc:creator>DreamLabs Collector</dc:creator>
  <cp:lastModifiedBy>DreamLabs Collector</cp:lastModifiedBy>
  <cp:revision>1</cp:revision>
  <dcterms:created xsi:type="dcterms:W3CDTF">2026-06-08T16:28:38Z</dcterms:created>
  <dcterms:modified xsi:type="dcterms:W3CDTF">2026-06-08T16:28:38Z</dcterms:modified>
</cp:coreProperties>
</file>