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바이브 코딩으로 게임 출시하며 느낀점</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'웹핵' 채널에서 GPT와 Claude를 활용한 바이브 코딩으로 게임을 출시한 경험을 공유합니다. 앱스토어 출시 성적과 함께 바이브 코딩의 치명적인 단점 3가지와 기대 이상의 장점을 상세히 설명합니다. 또한, 개발 생산성을 2배 높이는 꿀팁과 게임 개발 시 주의할 점을 제시하며, 1인 개발자에게 바이브 코딩이 혁신인지 위기인지에 대한 질문을 던집니다. 영상은 AI 활용 게임 개발 과정에 대한 현실적인 후기를 담고 있습니다.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웹핵</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9Vrg3cNNdFM</a:t>
            </a:r>
            <a:endParaRPr lang="en-US" sz="1050" dirty="0"/>
          </a:p>
        </p:txBody>
      </p:sp>
      <p:pic>
        <p:nvPicPr>
          <p:cNvPr id="13" name="Image 0" descr="assets/generated/videos/9Vrg3cNNdFM/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https://www.youtube.com/watch?v=9Vrg3cNNdFM | video_id: 9Vrg3cNNdFM | generated: 2026-06-05T16:07:24Z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'웹핵' 채널에서 GPT와 Claude를 활용한 바이브 코딩으로 게임을 출시한 경험을 공유합니다. 앱스토어 출시 성적과 함께 바이브 코딩의 치명적인 단점 3가지와 기대 이상의 장점을 상세히 설명합니다. 또한, 개발 생산성을 2배 높이는 꿀팁과 게임 개발 시 주의할 점을 제시하며, 1인 개발자에게 바이브 코딩이 혁신인지 위기인지에 대한 질문을 던집니다. 영상은 AI 활용 게임 개발 과정에 대한 현실적인 후기를 담고 있습니다.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https://www.youtube.com/watch?v=9Vrg3cNNdFM | video_id: 9Vrg3cNNdFM | generated: 2026-06-05T16:07:24Z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앱스토어 출시 성적 공개 (00:00)</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바이브 코딩의 치명적인 단점 3가지 (00:15)</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기대 이상이었던 바이브 코딩의 장점 (00:56)</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생산성을 2배 높여주는 바이브 코딩 꿀팁 (01:29)</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바이브 코딩으로 게임 개발 시 주의할 점 (02:38)</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다음 프로젝트 및 향후 계획 (02:50)</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https://www.youtube.com/watch?v=9Vrg3cNNdFM | video_id: 9Vrg3cNNdFM | generated: 2026-06-05T16:07:24Z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바이브 코딩은 게임 개발 생산성을 향상시킬 잠재력이 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하지만 바이브 코딩에는 명확한 단점들이 존재하며, 이를 인지하고 대비해야 한다.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실제 앱스토어 성적은 AI 활용 개발의 현실적인 결과를 보여준다.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효율적인 AI 활용을 위한 구체적인 팁들이 개발 과정에 도움이 된다.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1인 개발자에게 AI 코딩은 기회이자 도전이 될 수 있다.</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기술 발전과 함께 게임 개발 방식의 변화가 예상된다.</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https://www.youtube.com/watch?v=9Vrg3cNNdFM | video_id: 9Vrg3cNNdFM | generated: 2026-06-05T16:07:24Z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게임 개발 툴의 효율성 및 한계점 분석에 활용</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1인 개발자를 위한 AI 활용 전략 수립 시 참고 자료로 활용</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차세대 게임 개발 워크플로우 연구를 위한 기초 데이터로 활용</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윤리 및 개발자 역할 변화에 대한 논의의 근거 자료로 활용</a:t>
            </a:r>
            <a:endParaRPr lang="en-US" sz="1050" dirty="0"/>
          </a:p>
        </p:txBody>
      </p:sp>
      <p:sp>
        <p:nvSpPr>
          <p:cNvPr id="16" name="Text 14"/>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https://www.youtube.com/watch?v=9Vrg3cNNdFM | video_id: 9Vrg3cNNdFM | generated: 2026-06-05T16:07:24Z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언급된 '바이브 코딩의 치명적인 단점 3가지' 구체적 내용 확인 필요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언급된 '기대 이상이었던 바이브 코딩의 장점' 구체적 내용 확인 필요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공개된 '실제 앱스토어 성적'의 상세 데이터 확인 필요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제시된 '생산성을 2배 높여주는 꿀팁'의 실효성 검증 필요</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언급된 '게임 개발 시 주의할 점'의 상세 내용 확인 필요</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https://www.youtube.com/watch?v=9Vrg3cNNdFM | video_id: 9Vrg3cNNdFM | generated: 2026-06-05T16:07:24Z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바이브 코딩으로 게임 출시하며 느낀점</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웹핵</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9Vrg3cNNdFM</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https://www.youtube.com/watch?v=9Vrg3cNNdFM</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2026-06-05T16:07:24Z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https://www.youtube.com/watch?v=9Vrg3cNNdFM | video_id: 9Vrg3cNNdFM | generated: 2026-06-05T16:07:24Z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바이브 코딩으로 게임 출시하며 느낀점</dc:title>
  <dc:subject>YouTube information summary</dc:subject>
  <dc:creator>DreamLabs Collector</dc:creator>
  <cp:lastModifiedBy>DreamLabs Collector</cp:lastModifiedBy>
  <cp:revision>1</cp:revision>
  <dcterms:created xsi:type="dcterms:W3CDTF">2026-06-05T16:07:24Z</dcterms:created>
  <dcterms:modified xsi:type="dcterms:W3CDTF">2026-06-05T16:07:24Z</dcterms:modified>
</cp:coreProperties>
</file>