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서서히 망해가는 네이버 마케팅, 요즘 돈버는 사장들은 ‘이거’합니다(무료공개)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기존 네이버 플레이스 마케팅의 한계를 지적하며, AI 엔진 최적화(AEO) 및 GEO(AI 검색 최적화)라는 새로운 마케팅 패러다임을 제시합니다. 챗GPT, 제미나이, 클로드와 같은 AI 챗봇이 특정 브랜드를 추천하도록 만드는 전략에 초점을 맞추고 있습니다. 한의원, 치과, 호텔 등 실제 마케팅 사례를 통해 AEO/GEO의 단기간 내 높은 성과를 강조하며, AI가 브랜드를 채택하는 원리와 AEO/GEO 대행사 선정 기준까지 다룹니다. 이 브리핑은 영상 메타데이터를 기반으로 추론되었으며, 상세 내용은 원본 영상 확인이 필요합니다.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고객의눈, 김팀장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9f_8gQvbuv4</a:t>
            </a:r>
            <a:endParaRPr lang="en-US" sz="1050" dirty="0"/>
          </a:p>
        </p:txBody>
      </p:sp>
      <p:pic>
        <p:nvPicPr>
          <p:cNvPr id="13" name="Image 0" descr="assets/generated/videos/9f_8gQvbuv4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https://www.youtube.com/watch?v=9f_8gQvbuv4 | video_id: 9f_8gQvbuv4 | generated: 2026-08-20T15:34:50Z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기존 네이버 플레이스 마케팅의 한계를 지적하며, AI 엔진 최적화(AEO) 및 GEO(AI 검색 최적화)라는 새로운 마케팅 패러다임을 제시합니다. 챗GPT, 제미나이, 클로드와 같은 AI 챗봇이 특정 브랜드를 추천하도록 만드는 전략에 초점을 맞추고 있습니다. 한의원, 치과, 호텔 등 실제 마케팅 사례를 통해 AEO/GEO의 단기간 내 높은 성과를 강조하며, AI가 브랜드를 채택하는 원리와 AEO/GEO 대행사 선정 기준까지 다룹니다. 이 브리핑은 영상 메타데이터를 기반으로 추론되었으며, 상세 내용은 원본 영상 확인이 필요합니다.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https://www.youtube.com/watch?v=9f_8gQvbuv4 | video_id: 9f_8gQvbuv4 | generated: 2026-08-20T15:34:50Z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0:00 아직도 네이버 플레이스 순위에 매달리고 계신가요?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1:06 AEO·GEO란? AI 검색 최적화 개념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1:32 한의원 마케팅 사례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2:56 치과 마케팅 사례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3:51 AI가 브랜드를 추천하는 원리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4:48 자영업 마케팅 사례 – 외국인 관광객 타깃 홍대 맛집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https://www.youtube.com/watch?v=9f_8gQvbuv4 | video_id: 9f_8gQvbuv4 | generated: 2026-08-20T15:34:50Z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플레이스 중심의 전통적인 로컬 마케팅은 AI 시대에 접어들며 한계에 직면하고 있습니다.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AEO(AI Engine Optimization)와 GEO는 고객이 AI 챗봇에 질문했을 때 브랜드가 답변으로 추천되도록 하는 새로운 마케팅 패러다임입니다.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검색 최적화는 단기간 내에 높은 마케팅 성과를 달성할 수 있는 잠재력을 가지고 있으며, 실제 사례를 통해 이를 입증합니다.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AI가 브랜드를 추천하고 채택하는 데에는 특정 원리와 조건이 존재하며, 이를 이해하는 것이 중요합니다.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마케팅 전략은 AI 챗봇의 작동 방식과 사용자 검색 행동 변화에 맞춰 진화해야 합니다.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AEO/GEO 마케팅을 효과적으로 수행하기 위해서는 명확한 목표 설정과 전문성을 갖춘 대행사 선정이 필수적입니다.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https://www.youtube.com/watch?v=9f_8gQvbuv4 | video_id: 9f_8gQvbuv4 | generated: 2026-08-20T15:34:50Z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DreamLabs의 자체 마케팅 및 콘텐츠 전략을 AEO/GEO 관점에서 재검토하여 AI 검색 환경에서의 노출 및 추천 가능성을 높입니다.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클라이언트에게 AI 기반 마케팅 전략(AEO/GEO)을 새로운 서비스 옵션으로 제안하거나 기존 마케팅 컨설팅에 통합하는 방안을 모색합니다.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언급된 'AI가 브랜드를 채택하는 두 가지 조건'에 대한 심층적인 리서치를 수행하여 DreamLabs의 콘텐츠 제작 가이드라인에 반영합니다.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챗봇을 통한 정보 탐색 트렌드 변화를 지속적으로 모니터링하고, 이에 맞는 콘텐츠 기획 및 배포 전략을 수립합니다.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AEO/GEO 대행사 선정 기준을 참고하여 잠재적 파트너십 또는 내부 역량 강화 방안을 검토합니다.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https://www.youtube.com/watch?v=9f_8gQvbuv4 | video_id: 9f_8gQvbuv4 | generated: 2026-08-20T15:34:50Z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제시된 한의원, 치과, 호텔 등 각 마케팅 사례의 구체적인 데이터와 방법론에 대한 상세 확인이 필요합니다.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카이스트 출신 대표와 찾아낸 '셀프 공식' 및 '무료 특강'의 실제 내용과 효과에 대한 검증이 필요합니다.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AI가 브랜드를 채택하는 '두 가지 조건'이 무엇인지, 그리고 그 조건들이 실제 AI 모델에 어떻게 적용되는지 확인해야 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AEO/GEO 대행사 선정 기준에 대한 추가적인 정보와 업계 표준을 비교 검토해야 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플레이스 순위 하락의 '진짜 이유'에 대한 영상의 주장을 객관적인 데이터와 분석을 통해 교차 검증해야 합니다.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https://www.youtube.com/watch?v=9f_8gQvbuv4 | video_id: 9f_8gQvbuv4 | generated: 2026-08-20T15:34:50Z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서서히 망해가는 네이버 마케팅, 요즘 돈버는 사장들은 ‘이거’합니다(무료공개)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고객의눈, 김팀장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9f_8gQvbuv4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https://www.youtube.com/watch?v=9f_8gQvbuv4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2026-08-20T15:34:50Z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https://www.youtube.com/watch?v=9f_8gQvbuv4 | video_id: 9f_8gQvbuv4 | generated: 2026-08-20T15:34:50Z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서서히 망해가는 네이버 마케팅, 요즘 돈버는 사장들은 ‘이거’합니다(무료공개)</dc:title>
  <dc:subject>YouTube information summary</dc:subject>
  <dc:creator>DreamLabs Collector</dc:creator>
  <cp:lastModifiedBy>DreamLabs Collector</cp:lastModifiedBy>
  <cp:revision>1</cp:revision>
  <dcterms:created xsi:type="dcterms:W3CDTF">2026-08-20T15:34:50Z</dcterms:created>
  <dcterms:modified xsi:type="dcterms:W3CDTF">2026-08-20T15:34:50Z</dcterms:modified>
</cp:coreProperties>
</file>