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자신 있게 말씀드립니다 현 시점 AX는 이 영상으로 종결합니다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 에이전트 기술의 최신 동향을 다루며, 기존의 에이전틱 엔지니어링과 루프 엔지니어링을 넘어선 "위키 엔지니어링"이라는 새로운 개념을 제시합니다. 핵심 아이디어는 AI 에이전트가 단순한 자가 학습을 넘어 스스로 '하네스'를 구축하게 될 것이라는 점입니다. 이는 LLM 기반의 지식 관리 시스템(예: Obsidian, LLM Wiki)과의 통합을 통해 업무 자동화의 새로운 지평을 열 것으로 예상됩니다. 2026년 6월 20일 공개 예정인 이 영상은 현재 시점의 AX(AI eXperience 또는 Agentic eXperience)에 대한 논의를 종결하겠다는 자신감 있는 주장을 담고 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김효율의 AI 개발단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9q1WG0tbzvs</a:t>
            </a:r>
            <a:endParaRPr lang="en-US" sz="1050" dirty="0"/>
          </a:p>
        </p:txBody>
      </p:sp>
      <p:pic>
        <p:nvPicPr>
          <p:cNvPr id="13" name="Image 0" descr="assets/generated/videos/9q1WG0tbzvs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https://www.youtube.com/watch?v=9q1WG0tbzvs | video_id: 9q1WG0tbzvs | generated: 2026-06-20T15:40:59Z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 에이전트 기술의 최신 동향을 다루며, 기존의 에이전틱 엔지니어링과 루프 엔지니어링을 넘어선 "위키 엔지니어링"이라는 새로운 개념을 제시합니다. 핵심 아이디어는 AI 에이전트가 단순한 자가 학습을 넘어 스스로 '하네스'를 구축하게 될 것이라는 점입니다. 이는 LLM 기반의 지식 관리 시스템(예: Obsidian, LLM Wiki)과의 통합을 통해 업무 자동화의 새로운 지평을 열 것으로 예상됩니다. 2026년 6월 20일 공개 예정인 이 영상은 현재 시점의 AX(AI eXperience 또는 Agentic eXperience)에 대한 논의를 종결하겠다는 자신감 있는 주장을 담고 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https://www.youtube.com/watch?v=9q1WG0tbzvs | video_id: 9q1WG0tbzvs | generated: 2026-06-20T15:40:59Z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서론: AI 에이전트 기술의 현황 및 기존 엔지니어링 방식(에이전틱, 루프) 소개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문제 제기: 기존 방식의 한계점 및 새로운 접근의 필요성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"위키 엔지니어링" 개념 소개: 정의 및 핵심 원리 설명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에이전트의 "하네스" 생성 능력: 자가 학습을 넘어선 에이전트의 역할 변화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적용 사례 또는 시나리오: Obsidian, LLM Wiki, Claude Code, Codex, Hermes 활용 방안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결론: AI 에이전트 기술의 미래 비전 및 AX에 대한 최종 견해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https://www.youtube.com/watch?v=9q1WG0tbzvs | video_id: 9q1WG0tbzvs | generated: 2026-06-20T15:40:59Z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"위키 엔지니어링"은 AI 에이전트가 지식 기반을 스스로 구축하고 활용하는 새로운 패러다임입니다.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에이전트가 단순한 학습을 넘어 복잡한 작업 흐름이나 도구를 의미하는 '하네스'를 자율적으로 생성할 수 있게 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LLM은 Obsidian과 같은 개인 지식 관리 시스템 또는 전용 LLM Wiki와 결합하여 에이전트의 지식 기반을 강화합니다.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이러한 발전은 반복적이고 복잡한 업무를 AI 에이전트가 완전히 자동화할 수 있는 가능성을 열어줍니다.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Code, Codex, Hermes와 같은 특정 AI 모델이나 플랫폼이 이러한 에이전트 시스템 구축에 핵심적인 역할을 할 수 있습니다.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영상은 현재의 AI 에이전트 경험(AX)에 대한 논의를 이 영상으로 '종결'할 만큼 중요한 전환점을 제시한다고 주장합니다.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https://www.youtube.com/watch?v=9q1WG0tbzvs | video_id: 9q1WG0tbzvs | generated: 2026-06-20T15:40:59Z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"위키 엔지니어링" 개념을 DreamLabs의 내부 연구 및 개발 프로세스에 적용하여 AI 에이전트의 자율성을 높이는 방안을 모색합니다.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기존 지식 관리 시스템(위키, 문서)과 LLM을 통합하여 에이전트가 활용할 수 있는 지식 기반을 구축합니다.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에이전트가 DreamLabs의 특정 업무(예: 코드 생성, 데이터 분석, 보고서 초안 작성)를 위한 '하네스'를 스스로 개발하도록 연구합니다.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Code, Codex, Hermes 등 언급된 AI 모델 및 플랫폼의 기술적 특성을 분석하고 DreamLabs 프로젝트에의 적용 가능성을 평가합니다.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고도화된 AI 에이전트 기반의 업무 자동화 솔루션을 개발하여 DreamLabs의 운영 효율성을 극대화합니다.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미래 지향적인 AI 에이전트 아키텍처를 설계하고, 자가 학습 및 자가 개선 능력을 갖춘 시스템을 구축하는 데 기여합니다.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https://www.youtube.com/watch?v=9q1WG0tbzvs | video_id: 9q1WG0tbzvs | generated: 2026-06-20T15:40:59Z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"위키 엔지니어링"의 구체적인 기술적 정의, 구현 방법론 및 기존 에이전트 프레임워크와의 차이점.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에이전트가 "하네스"를 생성한다는 것의 정확한 의미와 실제 작동 방식, 그리고 그 효과에 대한 검증.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Code, Codex, Hermes가 이 맥락에서 어떤 역할을 하며, 어떤 기술적 특징을 가지는지에 대한 상세 정보.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제시하는 "AX 종결" 주장의 근거와 그 의미에 대한 심층적인 분석.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Obsidian 및 LLM Wiki를 활용한 LLM 기반 지식 구축의 실제 사례 및 성능 데이터.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영상의 실제 내용(예시, 데모, 상세 설명)을 통해 위 개념들의 실현 가능성과 파급 효과를 확인해야 합니다. (트랜스크립트 부재로 인한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https://www.youtube.com/watch?v=9q1WG0tbzvs | video_id: 9q1WG0tbzvs | generated: 2026-06-20T15:40:59Z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자신 있게 말씀드립니다 현 시점 AX는 이 영상으로 종결합니다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김효율의 AI 개발단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9q1WG0tbzvs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https://www.youtube.com/watch?v=9q1WG0tbzvs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2026-06-20T15:40:59Z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https://www.youtube.com/watch?v=9q1WG0tbzvs | video_id: 9q1WG0tbzvs | generated: 2026-06-20T15:40:59Z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자신 있게 말씀드립니다 현 시점 AX는 이 영상으로 종결합니다</dc:title>
  <dc:subject>YouTube information summary</dc:subject>
  <dc:creator>DreamLabs Collector</dc:creator>
  <cp:lastModifiedBy>DreamLabs Collector</cp:lastModifiedBy>
  <cp:revision>1</cp:revision>
  <dcterms:created xsi:type="dcterms:W3CDTF">2026-06-20T15:40:59Z</dcterms:created>
  <dcterms:modified xsi:type="dcterms:W3CDTF">2026-06-20T15:40:59Z</dcterms:modified>
</cp:coreProperties>
</file>