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회사 양식 그대로 나오는 AI PPT, 3단계면 끝납니다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AI를 활용하여 회사 양식에 맞는 파워포인트(PPT)를 효율적으로 제작하는 3단계 방법을 소개합니다. 핵심은 AI에 회사 디자인 시스템을 학습시켜 일관된 브랜딩을 유지하고, 콘텐츠 톤을 조정하며, 신속하게 결과물을 검토하는 것입니다. 특히, 회사 디자인 시스템이 없는 경우에도 AI가 적합한 시스템을 제안하거나 Figma 커뮤니티를 활용하는 방안을 제시합니다. 이 방법론은 토스 출신 개발자가 실제 예시를 통해 설명하며, AI 도구 '젠스파크'를 활용한 구체적인 구현 과정을 다룹니다. 이를 통해 AI가 단순한 PPT 생성을 넘어 기업의 브랜딩 가이드라인을 준수하는 고품질 문서를 만들 수 있음을 보여줍니다.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딩코의 AI 심야 아지트</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A5k--Wsg7WE</a:t>
            </a:r>
            <a:endParaRPr lang="en-US" sz="1050" dirty="0"/>
          </a:p>
        </p:txBody>
      </p:sp>
      <p:pic>
        <p:nvPicPr>
          <p:cNvPr id="13" name="Image 0" descr="assets/generated/videos/A5k--Wsg7W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AI를 활용하여 회사 양식에 맞는 파워포인트(PPT)를 효율적으로 제작하는 3단계 방법을 소개합니다. 핵심은 AI에 회사 디자인 시스템을 학습시켜 일관된 브랜딩을 유지하고, 콘텐츠 톤을 조정하며, 신속하게 결과물을 검토하는 것입니다. 특히, 회사 디자인 시스템이 없는 경우에도 AI가 적합한 시스템을 제안하거나 Figma 커뮤니티를 활용하는 방안을 제시합니다. 이 방법론은 토스 출신 개발자가 실제 예시를 통해 설명하며, AI 도구 '젠스파크'를 활용한 구체적인 구현 과정을 다룹니다. 이를 통해 AI가 단순한 PPT 생성을 넘어 기업의 브랜딩 가이드라인을 준수하는 고품질 문서를 만들 수 있음을 보여줍니다.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만든 PPT 소개 및 기존 AI PPT의 한계점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1단계: 회사 디자인 시스템 등록 (양식, 웹사이트, 레퍼런스 학습) (01:06)</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회사 양식이 없는 경우의 대처 방안 (getdesign.md, Figma 커뮤니티) (03:56)</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젠스파크를 활용한 회사 양식 학습 및 팩트체크 (06:17)</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2단계: 회사 맞춤 톤 조정 및 3단계: 3장 먼저 확인하기 (07:36)</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스킬로 저장하고 재사용하는 방법 (09:52)</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기업 브랜딩 일관성 유지: AI에 회사 디자인 시스템을 학습시켜 PPT 제작 시 일관된 디자인과 폰트, 머리말 등을 적용.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디자인 시스템 부재 시 해결책: getdesign.md나 Figma 커뮤니티를 통해 AI가 적합한 디자인 시스템을 찾거나 학습할 수 있음.</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'젠스파크' 활용: 특정 AI 도구(젠스파크)를 사용하여 디자인 시스템 학습, 팩트체크, 스킬 저장 및 재사용 기능 구현.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효율적인 PPT 제작 프로세스: 3단계(디자인 시스템 등록, 톤 조정, 간결한 검토)를 통해 AI 기반 PPT 제작 시간 단축.</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품질 관리: '한 장에 한 메시지' 원칙과 AI 팩트체크를 통해 내용의 정확성과 명확성 확보.</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업무 생산성 향상: 반복적인 문서 작업에서 AI의 역할을 강조하며, 특히 기업 환경에서의 활용 가능성을 제시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보고서 및 제안서 작성 시 DreamLabs의 CI/BI 가이드라인을 AI에 학습시켜 일관된 디자인 적용.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프로젝트 기획 단계에서 초기 PPT 초안을 AI로 빠르게 생성하고, 디자인 시스템을 적용하여 시각적 통일성 확보.</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기술 브리핑 자료나 연구 결과 발표 자료 제작 시, AI를 활용하여 디자인 및 톤앤매너를 표준화하고 제작 시간 단축.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문서 생성 도구(예: 젠스파크)의 도입 가능성 검토 및 내부 워크플로우에 통합 방안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콘텐츠 팩트체크 및 교정 기능 도입으로 내부 자료의 정확성 및 품질 향상.</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'젠스파크'라는 AI 도구가 실제로 어떻게 디자인 시스템을 학습하고 적용하는지 구체적인 시연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'getdesign.md'가 어떤 종류의 디자인 시스템 모음이며, AI가 이를 어떻게 활용하는지 실제 작동 방식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Figma 커뮤니티 활용 방안이 구체적으로 어떤 방식으로 AI와 연동되는지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'회사 맞춤 톤 조정'을 어떻게 수행하는지, 그리고 '한 장에 한 메시지' 원칙을 어떻게 반영하는지 실제 사례 확인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'팩트체크' 기능이 어느 수준의 정확도와 신뢰성을 가지는지 검증 필요.</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3단계 방법론이 실제 다양한 회사 양식과 데이터에 얼마나 범용적으로 적용 가능한지 사례 검토 필요.</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회사 양식 그대로 나오는 AI PPT, 3단계면 끝납니다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딩코의 AI 심야 아지트</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A5k--Wsg7WE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https://www.youtube.com/watch?v=A5k--Wsg7WE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2026-07-31T15:46:41Z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https://www.youtube.com/watch?v=A5k--Wsg7WE | video_id: A5k--Wsg7WE | generated: 2026-07-31T15:46:41Z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회사 양식 그대로 나오는 AI PPT, 3단계면 끝납니다</dc:title>
  <dc:subject>YouTube information summary</dc:subject>
  <dc:creator>DreamLabs Collector</dc:creator>
  <cp:lastModifiedBy>DreamLabs Collector</cp:lastModifiedBy>
  <cp:revision>1</cp:revision>
  <dcterms:created xsi:type="dcterms:W3CDTF">2026-07-31T15:46:41Z</dcterms:created>
  <dcterms:modified xsi:type="dcterms:W3CDTF">2026-07-31T15:46:41Z</dcterms:modified>
</cp:coreProperties>
</file>