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남들보다 5배 효율적인 SNS 마케팅 방법 (AI, 자동화 아님)</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SNS 마케팅의 일반적인 실패 원인을 분석하고, 효율적인 접근 방식을 제시합니다. 단순히 유행하는 채널에 콘텐츠를 올리는 대신, 비즈니스 목표에 맞는 채널 선정과 전략적인 키워드 설정의 중요성을 강조합니다. 6년차 퍼널 마케터인 제인님은 매출로 이어지는 마케팅 퍼널 구축의 필요성을 역설하며, 콘텐츠 제작 이전에 근본적인 방향성 점검을 제안합니다. 이는 AI나 자동화에 의존하지 않는 본질적인 마케팅 전략 수립에 초점을 맞춥니다.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재주제인</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AJi-rrA5TRA</a:t>
            </a:r>
            <a:endParaRPr lang="en-US" sz="1050" dirty="0"/>
          </a:p>
        </p:txBody>
      </p:sp>
      <p:pic>
        <p:nvPicPr>
          <p:cNvPr id="13" name="Image 0" descr="assets/generated/videos/AJi-rrA5TR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https://www.youtube.com/watch?v=AJi-rrA5TRA | video_id: AJi-rrA5TRA | generated: 2026-06-10T16:22:12Z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SNS 마케팅의 일반적인 실패 원인을 분석하고, 효율적인 접근 방식을 제시합니다. 단순히 유행하는 채널에 콘텐츠를 올리는 대신, 비즈니스 목표에 맞는 채널 선정과 전략적인 키워드 설정의 중요성을 강조합니다. 6년차 퍼널 마케터인 제인님은 매출로 이어지는 마케팅 퍼널 구축의 필요성을 역설하며, 콘텐츠 제작 이전에 근본적인 방향성 점검을 제안합니다. 이는 AI나 자동화에 의존하지 않는 본질적인 마케팅 전략 수립에 초점을 맞춥니다.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https://www.youtube.com/watch?v=AJi-rrA5TRA | video_id: AJi-rrA5TRA | generated: 2026-06-10T16:22:12Z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00:00 스레드, 다들 좋다니까 시작했다. 근데…</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00:27 SNS 콘텐츠 마케팅 이렇게 시작하면 실패확률 99%</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01:09 SNS 마케팅 채널 선정, 이렇게 골라요.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03:27 아무 키워드나 잡으면 안 돼요.</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https://www.youtube.com/watch?v=AJi-rrA5TRA | video_id: AJi-rrA5TRA | generated: 2026-06-10T16:22:12Z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트렌드 추종형 SNS 마케팅의 위험성 (실패 확률 99%)</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비즈니스 목표에 기반한 전략적 SNS 채널 선정 방법 (metadata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전환율을 고려한 키워드 선정의 중요성 (metadata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SNS 마케팅을 매출 퍼널의 일부로 통합하는 관점</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콘텐츠 제작 전 '이것'을 먼저 확인해야 한다는 근본적인 접근 (metadata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AI/자동화 없이 마케팅 효율을 5배 높이는 본질적인 전략</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https://www.youtube.com/watch?v=AJi-rrA5TRA | video_id: AJi-rrA5TRA | generated: 2026-06-10T16:22:12Z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DreamLabs의 현재 SNS 채널 운영이 단순 트렌드 추종이 아닌, 명확한 비즈니스 목표에 기반하고 있는지 점검합니다.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콘텐츠의 키워드 전략을 재검토하여, 잠재 고객 유입 및 전환에 최적화된 키워드를 발굴합니다.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각 SNS 채널별로 DreamLabs의 마케팅 퍼널 내에서 어떤 역할을 하는지 명확히 정의하고, 그에 맞는 콘텐츠 전략을 수립합니다.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SNS 채널 도입 시, 영상에서 제시하는 '이것' (metadata 기반 추론: 비즈니스 목표, 고객 특성 등)을 우선적으로 확인하는 프로세스를 구축합니다.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마케팅 팀에 본 영상의 핵심 메시지를 공유하여, 보다 전략적인 SNS 마케팅 접근 방식을 독려합니다.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https://www.youtube.com/watch?v=AJi-rrA5TRA | video_id: AJi-rrA5TRA | generated: 2026-06-10T16:22:12Z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'이것'이 구체적으로 무엇이며, 이를 확인하는 방법 (transcript가 없어 metadata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SNS 채널 선정 시 고려해야 할 구체적인 기준과 예시 (transcript가 없어 metadata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효율적인 키워드 선정 방법론 및 실제 적용 사례 (transcript가 없어 metadata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마케터 제인님의 6년차 퍼널 마케팅 경험에서 얻은 구체적인 노하우와 성공/실패 사례 (transcript가 없어 metadata 기반 추론)</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https://www.youtube.com/watch?v=AJi-rrA5TRA | video_id: AJi-rrA5TRA | generated: 2026-06-10T16:22:12Z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남들보다 5배 효율적인 SNS 마케팅 방법 (AI, 자동화 아님)</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재주제인</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AJi-rrA5TRA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https://www.youtube.com/watch?v=AJi-rrA5TRA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2026-06-10T16:22:12Z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https://www.youtube.com/watch?v=AJi-rrA5TRA | video_id: AJi-rrA5TRA | generated: 2026-06-10T16:22:12Z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남들보다 5배 효율적인 SNS 마케팅 방법 (AI, 자동화 아님)</dc:title>
  <dc:subject>YouTube information summary</dc:subject>
  <dc:creator>DreamLabs Collector</dc:creator>
  <cp:lastModifiedBy>DreamLabs Collector</cp:lastModifiedBy>
  <cp:revision>1</cp:revision>
  <dcterms:created xsi:type="dcterms:W3CDTF">2026-06-10T16:22:12Z</dcterms:created>
  <dcterms:modified xsi:type="dcterms:W3CDTF">2026-06-10T16:22:12Z</dcterms:modified>
</cp:coreProperties>
</file>