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메타 시니어 엔지니어가 알려주는 하네스 세팅 | 빈 프로젝트에서 하네스 직접 만들기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메타 시니어 엔지니어가 Claude Code를 활용한 AI 개발에서 '하네스(Harness)'의 중요성과 구축 방법을 설명합니다. 시청자는 이미 Claude Code 사용 시 하네스의 기본 개념을 접하고 있음을 인지시키며, 빈 프로젝트에서 직접 하네스 프레임워크를 구축하여 개발 프로세스를 자동화하고 결과물의 품질을 향상시키는 방법을 제시합니다. 특히, CLAUDE.md를 통한 규칙 정의, docs/ 폴더를 활용한 문서화, 자동 검증 훅(Hooks) 적용, 그리고 /harness 명령어를 통한 AI의 단계별 실행 및 자동 커밋 기능이 핵심입니다. 이를 통해 기획부터 실행, 검증까지의 전 과정을 AI가 주도하여 17분 만에 빌드 통과 앱을 만드는 데모를 선보이며, 하네스에 입력하는 내용이 결과물의 품질을 결정한다는 교훈을 강조합니다.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실밸개발자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AQOvNx87Urs</a:t>
            </a:r>
            <a:endParaRPr lang="en-US" sz="1050" dirty="0"/>
          </a:p>
        </p:txBody>
      </p:sp>
      <p:pic>
        <p:nvPicPr>
          <p:cNvPr id="13" name="Image 0" descr="assets/generated/videos/AQOvNx87Urs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https://www.youtube.com/watch?v=AQOvNx87Urs | video_id: AQOvNx87Urs | generated: 2026-06-13T15:41:46Z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메타 시니어 엔지니어가 Claude Code를 활용한 AI 개발에서 '하네스(Harness)'의 중요성과 구축 방법을 설명합니다. 시청자는 이미 Claude Code 사용 시 하네스의 기본 개념을 접하고 있음을 인지시키며, 빈 프로젝트에서 직접 하네스 프레임워크를 구축하여 개발 프로세스를 자동화하고 결과물의 품질을 향상시키는 방법을 제시합니다. 특히, CLAUDE.md를 통한 규칙 정의, docs/ 폴더를 활용한 문서화, 자동 검증 훅(Hooks) 적용, 그리고 /harness 명령어를 통한 AI의 단계별 실행 및 자동 커밋 기능이 핵심입니다. 이를 통해 기획부터 실행, 검증까지의 전 과정을 AI가 주도하여 17분 만에 빌드 통과 앱을 만드는 데모를 선보이며, 하네스에 입력하는 내용이 결과물의 품질을 결정한다는 교훈을 강조합니다.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https://www.youtube.com/watch?v=AQOvNx87Urs | video_id: AQOvNx87Urs | generated: 2026-06-13T15:41:46Z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하이라이트 및 인트로 (0:00 - 2:01)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Part 1: Claude Code 시스템 프롬프트 및 oh-my-claudecode를 통해 이미 하네스를 사용하고 있음을 설명 (2:01 - 10:56)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Part 2: docs, CLAUDE.md, /harness, Hooks를 활용한 하네스 프레임워크 구축 방법 소개 (10:56 - 18:56)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Part 3: FeedbackPulse 앱을 기획부터 실행, 리뷰까지 만드는 라이브 데모 시연 (18:56 - 39:06)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마무리 및 핵심 교훈 전달 (39:06 - 끝)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https://www.youtube.com/watch?v=AQOvNx87Urs | video_id: AQOvNx87Urs | generated: 2026-06-13T15:41:46Z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하네스 엔지니어링 (Harness Engineering): AI 개발 프로세스를 구조화하고 자동화하는 프레임워크.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Code: Anthropic의 AI 코딩 도구로, 내장된 시스템 프롬프트에 하네스 개념이 포함되어 있음.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oh-my-claudecode: 19개 에이전트, 파이프라인, 스킬 시스템을 갖춘 범용 하네스 사례.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하네스 프레임워크 4개 레이어: docs/ (PRD, ARCHITECTURE, ADR), CLAUDE.md, /harness + execute.py, Hooks.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Phase 기반 자동 실행: AI가 정의된 단계에 따라 작업을 수행하고 상태를 관리하며 자동 커밋하는 방식 (claude -p 헤드리스 모드).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자동 검증 Hook: TDD Guard, Dangerous Command Guard, Circuit Breaker 등을 통해 코드 품질 및 안정성 자동 검증.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https://www.youtube.com/watch?v=AQOvNx87Urs | video_id: AQOvNx87Urs | generated: 2026-06-13T15:41:46Z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개발 프로세스 자동화: DreamLabs 내부 프로젝트에서 AI(예: Claude Code)를 활용하여 기획, 코딩, 테스트, 배포의 초기 단계를 자동화하여 개발 효율성을 극대화할 수 있습니다.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표준화된 프로젝트 구조 및 문서화: docs/ 폴더를 활용한 PRD, 아키텍처, ADR 문서화 표준을 도입하여 프로젝트의 투명성과 유지보수성을 높일 수 있습니다.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자동화된 코드 품질 및 보안 검증: TDD Guard, Dangerous Command Guard, Circuit Breaker와 같은 자동 검증 훅을 DreamLabs의 CI/CD 파이프라인에 통합하여 개발 초기 단계부터 코드 품질과 보안 취약점을 자동으로 검출할 수 있습니다.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비개발 직군의 AI 활용 확대: 마크다운 기반의 하네스 프레임워크를 통해 기획자나 디자이너도 AI를 활용한 프로토타이핑이나 간단한 기능 구현에 참여할 수 있는 환경을 조성할 수 있습니다.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신속한 프로토타이핑 및 아이디어 검증: AI가 주도하는 17분 빌드 통과 앱 데모처럼, 새로운 아이디어나 가설을 빠르게 프로토타이핑하고 검증하는 데 이 프레임워크를 활용할 수 있습니다.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https://www.youtube.com/watch?v=AQOvNx87Urs | video_id: AQOvNx87Urs | generated: 2026-06-13T15:41:46Z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제시된 하네스 프레임워크의 실제 코드 구현 방식 및 세부 로직 (GitHub 링크 참조 필요).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FeedbackPulse 데모에서 AI가 기획부터 완성까지 수행하는 구체적인 과정과 각 단계별 AI의 역할 및 개입 수준.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TDD Guard, Dangerous Command Guard, Circuit Breaker 등 자동 검증 훅의 작동 방식 및 실제 적용 효과.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-p 헤드리스 모드의 실제 동작 방식 및 상태 관리, 자동 커밋 메커니즘.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비개발자가 마크다운만으로 하네스를 활용하는 난이도 및 실제 사용 사례.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참고: 본 정보는 제공된 YouTube 영상 메타데이터(제목, 설명, 타임스탬프 등)만을 기반으로 추론되었으며, 실제 영상 내용 및 트랜스크립트를 통한 상세 확인이 필요합니다.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https://www.youtube.com/watch?v=AQOvNx87Urs | video_id: AQOvNx87Urs | generated: 2026-06-13T15:41:46Z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메타 시니어 엔지니어가 알려주는 하네스 세팅 | 빈 프로젝트에서 하네스 직접 만들기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실밸개발자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AQOvNx87Urs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https://www.youtube.com/watch?v=AQOvNx87Urs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2026-06-13T15:41:46Z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https://www.youtube.com/watch?v=AQOvNx87Urs | video_id: AQOvNx87Urs | generated: 2026-06-13T15:41:46Z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메타 시니어 엔지니어가 알려주는 하네스 세팅 | 빈 프로젝트에서 하네스 직접 만들기</dc:title>
  <dc:subject>YouTube information summary</dc:subject>
  <dc:creator>DreamLabs Collector</dc:creator>
  <cp:lastModifiedBy>DreamLabs Collector</cp:lastModifiedBy>
  <cp:revision>1</cp:revision>
  <dcterms:created xsi:type="dcterms:W3CDTF">2026-06-13T15:41:47Z</dcterms:created>
  <dcterms:modified xsi:type="dcterms:W3CDTF">2026-06-13T15:41:47Z</dcterms:modified>
</cp:coreProperties>
</file>