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“30분 충전에 100년 간다” 전기도 기름도 필요 없는 신의 배터리, 세계 최초 공개;;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2026년 발표된 양자 배터리 연구 결과를 다루며, 1초 충전으로 11일 사용 가능한 배터리 기술의 잠재력을 소개합니다. 이는 테슬라 전기차 및 UAM(도심 항공 모빌리티) 등 다양한 분야에서 배터리 시장의 판도를 바꿀 수 있는 혁신적인 기술로 제시됩니다. 다만, 영상 제목의 '30분 충전에 100년'과 같은 극단적인 주장은 과장된 표현일 가능성이 높으며, 트랜스크립트 부재로 인해 영상 내용의 상세한 검증이 필요합니다. DreamLabs는 이 기술의 실제 구현 가능성과 적용 시나리오를 면밀히 검토할 필요가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에스오디 SOD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AfjEfWE9sOw</a:t>
            </a:r>
            <a:endParaRPr lang="en-US" sz="1050" dirty="0"/>
          </a:p>
        </p:txBody>
      </p:sp>
      <p:pic>
        <p:nvPicPr>
          <p:cNvPr id="13" name="Image 0" descr="assets/generated/videos/AfjEfWE9sOw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https://www.youtube.com/watch?v=AfjEfWE9sOw | video_id: AfjEfWE9sOw | generated: 2026-06-13T15:39:50Z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2026년 발표된 양자 배터리 연구 결과를 다루며, 1초 충전으로 11일 사용 가능한 배터리 기술의 잠재력을 소개합니다. 이는 테슬라 전기차 및 UAM(도심 항공 모빌리티) 등 다양한 분야에서 배터리 시장의 판도를 바꿀 수 있는 혁신적인 기술로 제시됩니다. 다만, 영상 제목의 '30분 충전에 100년'과 같은 극단적인 주장은 과장된 표현일 가능성이 높으며, 트랜스크립트 부재로 인해 영상 내용의 상세한 검증이 필요합니다. DreamLabs는 이 기술의 실제 구현 가능성과 적용 시나리오를 면밀히 검토할 필요가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https://www.youtube.com/watch?v=AfjEfWE9sOw | video_id: AfjEfWE9sOw | generated: 2026-06-13T15:39:50Z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0:00 연구 결과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0:38 연구 성과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1:38 양자 배터리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2:58 연구 방법과 결과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6:34 전망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https://www.youtube.com/watch?v=AfjEfWE9sOw | video_id: AfjEfWE9sOw | generated: 2026-06-13T15:39:50Z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양자 배터리 기술의 혁신적인 충전 및 사용 시간 개선 (1초 충전, 11일 사용)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미래 모빌리티(전기차, UAM) 시장의 패러다임 변화 가능성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양자 역학 기반의 새로운 에너지 저장 방식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기존 배터리 기술의 한계를 극복할 잠재력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과학 연구 결과의 대중적 전달 및 그 과정에서의 과장 가능성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에너지 저장 기술의 미래 방향성 및 산업적 파급 효과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https://www.youtube.com/watch?v=AfjEfWE9sOw | video_id: AfjEfWE9sOw | generated: 2026-06-13T15:39:50Z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차세대 에너지 저장 시스템 연구 및 개발 로드맵 수립 시 참고 자료 활용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UAM 및 자율주행 차량용 고효율/고밀도 배터리 기술 동향 분석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초소형/초경량 IoT 기기 및 웨어러블 디바이스 전원 솔루션 탐색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장시간 작동이 필요한 센서 네트워크 또는 원격 감시 시스템 적용 가능성 검토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우주 탐사 및 극한 환경용 전력 공급 시스템 개발 아이디어 도출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에너지 효율 최적화 및 지속 가능한 기술 개발을 위한 인사이트 확보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https://www.youtube.com/watch?v=AfjEfWE9sOw | video_id: AfjEfWE9sOw | generated: 2026-06-13T15:39:50Z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제목의 '30분 충전에 100년 간다'는 주장의 과학적 근거 및 실제 연구 결과와의 일치 여부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설명의 '1초 충전 11일 사용' 주장의 구체적인 연구 데이터 및 조건 (예: 배터리 용량, 부하 조건)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인용된 논문(Kieran Hymas et al, “Superextensive electrical power from a quantum battery”)의 핵심 내용 및 실험 결과 상세 검토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양자 배터리 기술의 현재 개발 단계, 상용화 가능성 및 예상되는 기술적 난제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CSIRO 및 New Atlas 기사의 원문 확인을 통한 연구의 신뢰성 및 범위 파악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https://www.youtube.com/watch?v=AfjEfWE9sOw | video_id: AfjEfWE9sOw | generated: 2026-06-13T15:39:50Z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“30분 충전에 100년 간다” 전기도 기름도 필요 없는 신의 배터리, 세계 최초 공개;;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에스오디 SOD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AfjEfWE9sOw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https://www.youtube.com/watch?v=AfjEfWE9sOw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2026-06-13T15:39:50Z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https://www.youtube.com/watch?v=AfjEfWE9sOw | video_id: AfjEfWE9sOw | generated: 2026-06-13T15:39:50Z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“30분 충전에 100년 간다” 전기도 기름도 필요 없는 신의 배터리, 세계 최초 공개;;</dc:title>
  <dc:subject>YouTube information summary</dc:subject>
  <dc:creator>DreamLabs Collector</dc:creator>
  <cp:lastModifiedBy>DreamLabs Collector</cp:lastModifiedBy>
  <cp:revision>1</cp:revision>
  <dcterms:created xsi:type="dcterms:W3CDTF">2026-06-13T15:39:50Z</dcterms:created>
  <dcterms:modified xsi:type="dcterms:W3CDTF">2026-06-13T15:39:50Z</dcterms:modified>
</cp:coreProperties>
</file>