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오픈클로 대박 업데이트, 마이크로소프트에서 공식 지원하는 윈도우 셋업 방법 공개!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OpenClaw의 중요한 업데이트와 함께 마이크로소프트가 공식적으로 지원하는 윈도우 설치 방법을 소개합니다. 이번 업데이트는 OpenClaw의 윈도우 환경 접근성과 사용 편의성을 크게 향상시킬 것으로 예상됩니다. 특히, OpenClaw Companion v0.6.3 릴리스를 통해 윈도우 사용자들이 더욱 쉽게 OpenClaw를 활용할 수 있게 되었습니다. 또한, 관련 온라인 강좌와 제품 페이지 링크가 제공되어 사용자들이 OpenClaw를 학습하고 적용하는 데 필요한 자원을 얻을 수 있습니다. 이 정보는 DreamLabs가 새로운 기술 스택을 검토하거나 내부 자동화 도구를 구축할 때 OpenClaw의 잠재력을 평가하는 데 유용할 수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코난쌤 conanssam</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B4z8VUUgnEE</a:t>
            </a:r>
            <a:endParaRPr lang="en-US" sz="1050" dirty="0"/>
          </a:p>
        </p:txBody>
      </p:sp>
      <p:pic>
        <p:nvPicPr>
          <p:cNvPr id="13" name="Image 0" descr="assets/generated/videos/B4z8VUUgnEE/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https://www.youtube.com/watch?v=B4z8VUUgnEE | video_id: B4z8VUUgnEE | generated: 2026-06-13T15:45:24Z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OpenClaw의 중요한 업데이트와 함께 마이크로소프트가 공식적으로 지원하는 윈도우 설치 방법을 소개합니다. 이번 업데이트는 OpenClaw의 윈도우 환경 접근성과 사용 편의성을 크게 향상시킬 것으로 예상됩니다. 특히, OpenClaw Companion v0.6.3 릴리스를 통해 윈도우 사용자들이 더욱 쉽게 OpenClaw를 활용할 수 있게 되었습니다. 또한, 관련 온라인 강좌와 제품 페이지 링크가 제공되어 사용자들이 OpenClaw를 학습하고 적용하는 데 필요한 자원을 얻을 수 있습니다. 이 정보는 DreamLabs가 새로운 기술 스택을 검토하거나 내부 자동화 도구를 구축할 때 OpenClaw의 잠재력을 평가하는 데 유용할 수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https://www.youtube.com/watch?v=B4z8VUUgnEE | video_id: B4z8VUUgnEE | generated: 2026-06-13T15:45:24Z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소개 및 OpenClaw 업데이트 개요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마이크로소프트 공식 지원 윈도우 셋업 방법 설명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 Companion v0.6.3 기능 및 설치 시연 (추정)</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 활용 사례 또는 이점 설명 (추정)</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관련 리소스(온라인 강좌, 제품 페이지, GitHub) 안내</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질의응답 또는 다음 단계 제안 (추정)</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https://www.youtube.com/watch?v=B4z8VUUgnEE | video_id: B4z8VUUgnEE | generated: 2026-06-13T15:45:24Z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OpenClaw의 윈도우 환경 통합 및 접근성 대폭 개선.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마이크로소프트의 공식 지원을 통한 신뢰도 및 사용자 기반 확장 가능성.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 Companion을 통한 로컬 환경에서의 기능 확장 및 활용.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온라인 강좌를 통한 사용자 교육 및 온보딩 지원.</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'나만의 비서 만들기'라는 키워드를 통해 개인 생산성 및 자동화 도구로서의 잠재력 시사.</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 스택으로서 OpenClaw의 성장 가능성.</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https://www.youtube.com/watch?v=B4z8VUUgnEE | video_id: B4z8VUUgnEE | generated: 2026-06-13T15:45:24Z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업무 자동화 및 생산성 향상 도구로서 OpenClaw의 도입 가능성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클라이언트 프로젝트에서 특정 자동화 또는 AI 비서 기능 구현 시 OpenClaw 활용 방안 모색.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 Companion을 활용한 로컬 환경에서의 데이터 처리 또는 스크립트 실행 자동화.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 관련 기술 스택 학습 및 내부 역량 강화.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OpenClaw의 '나만의 비서 만들기' 개념을 DreamLabs의 AI 솔루션 개발에 참고.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https://www.youtube.com/watch?v=B4z8VUUgnEE | video_id: B4z8VUUgnEE | generated: 2026-06-13T15:45:24Z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"마이크로소프트 공식 지원"의 정확한 범위와 형태 (예: 기술 파트너십, 인증 등)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OpenClaw의 핵심 기능 및 Companion v0.6.3의 구체적인 변경 사항 분석.</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OpenClaw가 어떤 종류의 플랫폼/도구인지 (예: AI, RPA, 개발 프레임워크 등) 명확히 파악.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온라인 강좌의 내용과 OpenClaw의 실제 활용 난이도 평가.</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교보문고 제품 페이지의 상세 정보 확인.</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https://www.youtube.com/watch?v=B4z8VUUgnEE | video_id: B4z8VUUgnEE | generated: 2026-06-13T15:45:24Z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오픈클로 대박 업데이트, 마이크로소프트에서 공식 지원하는 윈도우 셋업 방법 공개!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코난쌤 conanssam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B4z8VUUgnEE</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https://www.youtube.com/watch?v=B4z8VUUgnEE</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2026-06-13T15:45:24Z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https://www.youtube.com/watch?v=B4z8VUUgnEE | video_id: B4z8VUUgnEE | generated: 2026-06-13T15:45:24Z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오픈클로 대박 업데이트, 마이크로소프트에서 공식 지원하는 윈도우 셋업 방법 공개!</dc:title>
  <dc:subject>YouTube information summary</dc:subject>
  <dc:creator>DreamLabs Collector</dc:creator>
  <cp:lastModifiedBy>DreamLabs Collector</cp:lastModifiedBy>
  <cp:revision>1</cp:revision>
  <dcterms:created xsi:type="dcterms:W3CDTF">2026-06-13T15:45:24Z</dcterms:created>
  <dcterms:modified xsi:type="dcterms:W3CDTF">2026-06-13T15:45:24Z</dcterms:modified>
</cp:coreProperties>
</file>