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[🔥2026 역대급 무료+무제한 ai 영상 툴 5종 총정리] 이상하다? 이게 무료일 리 없는데...?!?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어나더 AI 채널에서 2026년 6월 26일에 게시된 이 영상은 2026년 하반기에 출시될 것으로 예상되는 5가지 '역대급' AI 영상 생성 도구를 소개합니다. 영상의 핵심 주장은 이 도구들이 '무료'이면서 '무제한'으로 사용 가능하다는 점이며, 이는 제목에서부터 의문을 제기할 정도로 파격적인 내용입니다. 소개된 툴은 Qwen.ai, Meta.ai, Snapgen.ai, TikTok Creative Studio, BytePlus.com이며, 영상은 이들의 활용법까지 다룰 것으로 추정됩니다. 본 브리핑은 트랜스크립트 부재로 인해 메타데이터를 기반으로 작성되었으며, 핵심 주장에 대한 면밀한 검증이 필요합니다. DreamLabs는 이러한 툴들을 콘텐츠 프로토타이핑, 마케팅 자료 제작, 내부 교육 등에 활용할 잠재력이 있습니다.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어나더 AI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B5sUKPSDIKY</a:t>
            </a:r>
            <a:endParaRPr lang="en-US" sz="1050" dirty="0"/>
          </a:p>
        </p:txBody>
      </p:sp>
      <p:pic>
        <p:nvPicPr>
          <p:cNvPr id="13" name="Image 0" descr="assets/generated/videos/B5sUKPSDIKY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https://www.youtube.com/watch?v=B5sUKPSDIKY | video_id: B5sUKPSDIKY | generated: 2026-07-02T15:50:48Z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어나더 AI 채널에서 2026년 6월 26일에 게시된 이 영상은 2026년 하반기에 출시될 것으로 예상되는 5가지 '역대급' AI 영상 생성 도구를 소개합니다. 영상의 핵심 주장은 이 도구들이 '무료'이면서 '무제한'으로 사용 가능하다는 점이며, 이는 제목에서부터 의문을 제기할 정도로 파격적인 내용입니다. 소개된 툴은 Qwen.ai, Meta.ai, Snapgen.ai, TikTok Creative Studio, BytePlus.com이며, 영상은 이들의 활용법까지 다룰 것으로 추정됩니다. 본 브리핑은 트랜스크립트 부재로 인해 메타데이터를 기반으로 작성되었으며, 핵심 주장에 대한 면밀한 검증이 필요합니다. DreamLabs는 이러한 툴들을 콘텐츠 프로토타이핑, 마케팅 자료 제작, 내부 교육 등에 활용할 잠재력이 있습니다.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https://www.youtube.com/watch?v=B5sUKPSDIKY | video_id: B5sUKPSDIKY | generated: 2026-07-02T15:50:48Z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서론: 2026년 하반기 무료/무제한 AI 영상 툴 5종 소개 및 기대감 조성.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첫 번째 툴 소개: Qwen.ai (기능, 활용법 등 예상).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두 번째 툴 소개: Meta.ai (기능, 활용법 등 예상).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세 번째 툴 소개: Snapgen.ai (기능, 활용법 등 예상).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네 번째 툴 소개: TikTok Creative Studio (기능, 활용법 등 예상).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다섯 번째 툴 소개: BytePlus.com (기능, 활용법 등 예상).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https://www.youtube.com/watch?v=B5sUKPSDIKY | video_id: B5sUKPSDIKY | generated: 2026-07-02T15:50:48Z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무료 및 무제한 AI 영상 생성: AI 기술의 접근성을 극대화하는 핵심 주장.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2026년 하반기 기술 동향: 미래 AI 영상 기술의 발전 방향 제시.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다양한 플랫폼의 경쟁: Qwen, Meta, Snapgen, TikTok, BytePlus 등 주요 기업/플랫폼 참여.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실용적인 활용법 제시: 단순 소개를 넘어 실제 영상 제작에 대한 가이드 포함 예상 (메타데이터 기반 추론).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영상 제작의 대중화: 전문가가 아닌 일반 사용자도 쉽게 접근할 수 있는 환경 조성.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비용 효율적인 콘텐츠 제작: 마케팅, 교육 등 다양한 분야에서 AI 영상 활용 가능성 증대.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https://www.youtube.com/watch?v=B5sUKPSDIKY | video_id: B5sUKPSDIKY | generated: 2026-07-02T15:50:48Z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콘텐츠 프로토타이핑 및 아이디어 시각화: 초기 단계 아이디어를 빠르게 영상으로 구현하여 내부 검토 및 피드백 효율 증대.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마케팅 및 홍보 자료 제작: DreamLabs의 기술이나 서비스 소개 영상을 저비용으로 신속하게 제작하여 마케팅 캠페인에 활용.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내부 교육 및 온보딩 자료: 복잡한 개념이나 프로세스를 AI 생성 영상을 통해 시각적으로 설명하여 교육 효과 증대.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영상 기술 트렌드 분석: 언급된 툴들을 직접 테스트하여 최신 AI 영상 생성 기술의 한계와 가능성을 파악하고 DreamLabs 연구 방향에 반영.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사용자 경험(UX) 개선 연구: AI 영상 생성 툴의 인터페이스와 사용성을 분석하여 DreamLabs 자체 제품 개발에 인사이트 확보.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https://www.youtube.com/watch?v=B5sUKPSDIKY | video_id: B5sUKPSDIKY | generated: 2026-07-02T15:50:48Z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'무료' 및 '무제한' 사용 가능 여부: 각 툴의 실제 요금 정책 및 사용량 제한을 반드시 확인해야 함 (제목에서부터 의문 제기).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2026년 하반기 출시 여부 및 기능: 언급된 툴들이 실제로 해당 시점에 무료/무제한으로 제공되는지, 그리고 영상에서 소개된 기능들이 정확한지 검증 필요.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생성 품질 및 활용성: 각 툴로 생성된 영상의 실제 품질, 편집 용이성, 상업적 활용 가능성 등을 직접 테스트하여 확인.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Meta.ai의 영상 생성 기능: Meta.ai는 주로 챗봇으로 알려져 있어, 영상 생성 기능이 구체적으로 무엇인지, 어떤 방식으로 제공되는지 확인 필요.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TikTok Creative Studio 및 BytePlus의 접근성: 일반 사용자에게도 무료/무제한으로 제공되는지, 특정 비즈니스 계정 등에 한정되는지 확인 필요.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https://www.youtube.com/watch?v=B5sUKPSDIKY | video_id: B5sUKPSDIKY | generated: 2026-07-02T15:50:48Z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[🔥2026 역대급 무료+무제한 ai 영상 툴 5종 총정리] 이상하다? 이게 무료일 리 없는데...?!?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어나더 AI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B5sUKPSDIKY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https://www.youtube.com/watch?v=B5sUKPSDIKY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2026-07-02T15:50:48Z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https://www.youtube.com/watch?v=B5sUKPSDIKY | video_id: B5sUKPSDIKY | generated: 2026-07-02T15:50:48Z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[🔥2026 역대급 무료+무제한 ai 영상 툴 5종 총정리] 이상하다? 이게 무료일 리 없는데...?!?</dc:title>
  <dc:subject>YouTube information summary</dc:subject>
  <dc:creator>DreamLabs Collector</dc:creator>
  <cp:lastModifiedBy>DreamLabs Collector</cp:lastModifiedBy>
  <cp:revision>1</cp:revision>
  <dcterms:created xsi:type="dcterms:W3CDTF">2026-07-02T15:50:48Z</dcterms:created>
  <dcterms:modified xsi:type="dcterms:W3CDTF">2026-07-02T15:50:48Z</dcterms:modified>
</cp:coreProperties>
</file>